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53"/>
  </p:notesMasterIdLst>
  <p:sldIdLst>
    <p:sldId id="256" r:id="rId3"/>
    <p:sldId id="257" r:id="rId4"/>
    <p:sldId id="259" r:id="rId5"/>
    <p:sldId id="268" r:id="rId6"/>
    <p:sldId id="269" r:id="rId7"/>
    <p:sldId id="270" r:id="rId8"/>
    <p:sldId id="314" r:id="rId9"/>
    <p:sldId id="260" r:id="rId10"/>
    <p:sldId id="271" r:id="rId11"/>
    <p:sldId id="272" r:id="rId12"/>
    <p:sldId id="273" r:id="rId13"/>
    <p:sldId id="274" r:id="rId14"/>
    <p:sldId id="276" r:id="rId15"/>
    <p:sldId id="277" r:id="rId16"/>
    <p:sldId id="275"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0A1F0"/>
    <a:srgbClr val="3D7FEB"/>
    <a:srgbClr val="FFFFFF"/>
    <a:srgbClr val="212121"/>
    <a:srgbClr val="2B2B2B"/>
    <a:srgbClr val="F5F5F7"/>
    <a:srgbClr val="3278EA"/>
    <a:srgbClr val="E9F1FD"/>
    <a:srgbClr val="CAD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29"/>
  </p:normalViewPr>
  <p:slideViewPr>
    <p:cSldViewPr snapToGrid="0" snapToObjects="1">
      <p:cViewPr varScale="1">
        <p:scale>
          <a:sx n="56" d="100"/>
          <a:sy n="56" d="100"/>
        </p:scale>
        <p:origin x="5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04538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33079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39602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7164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8488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4334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58043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08708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052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8304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5681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47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dirty="0"/>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616325" y="3515043"/>
            <a:ext cx="2906713" cy="2906712"/>
          </a:xfrm>
        </p:spPr>
        <p:txBody>
          <a:bodyPr/>
          <a:lstStyle/>
          <a:p>
            <a:endParaRPr lang="en-US"/>
          </a:p>
        </p:txBody>
      </p:sp>
      <p:sp>
        <p:nvSpPr>
          <p:cNvPr id="7" name="Picture Placeholder 2"/>
          <p:cNvSpPr>
            <a:spLocks noGrp="1"/>
          </p:cNvSpPr>
          <p:nvPr>
            <p:ph type="pic" sz="quarter" idx="11"/>
          </p:nvPr>
        </p:nvSpPr>
        <p:spPr>
          <a:xfrm>
            <a:off x="7162165" y="3515043"/>
            <a:ext cx="2906713" cy="2906712"/>
          </a:xfrm>
        </p:spPr>
        <p:txBody>
          <a:bodyPr/>
          <a:lstStyle/>
          <a:p>
            <a:endParaRPr lang="en-US"/>
          </a:p>
        </p:txBody>
      </p:sp>
      <p:sp>
        <p:nvSpPr>
          <p:cNvPr id="8" name="Picture Placeholder 2"/>
          <p:cNvSpPr>
            <a:spLocks noGrp="1"/>
          </p:cNvSpPr>
          <p:nvPr>
            <p:ph type="pic" sz="quarter" idx="12"/>
          </p:nvPr>
        </p:nvSpPr>
        <p:spPr>
          <a:xfrm>
            <a:off x="10708005" y="3515043"/>
            <a:ext cx="2906713" cy="2906712"/>
          </a:xfrm>
        </p:spPr>
        <p:txBody>
          <a:bodyPr/>
          <a:lstStyle/>
          <a:p>
            <a:endParaRPr lang="en-US"/>
          </a:p>
        </p:txBody>
      </p:sp>
      <p:sp>
        <p:nvSpPr>
          <p:cNvPr id="9" name="Picture Placeholder 2"/>
          <p:cNvSpPr>
            <a:spLocks noGrp="1"/>
          </p:cNvSpPr>
          <p:nvPr>
            <p:ph type="pic" sz="quarter" idx="13"/>
          </p:nvPr>
        </p:nvSpPr>
        <p:spPr>
          <a:xfrm>
            <a:off x="14253845" y="3515043"/>
            <a:ext cx="2906713" cy="2906712"/>
          </a:xfrm>
        </p:spPr>
        <p:txBody>
          <a:bodyPr/>
          <a:lstStyle/>
          <a:p>
            <a:endParaRPr lang="en-US"/>
          </a:p>
        </p:txBody>
      </p:sp>
      <p:sp>
        <p:nvSpPr>
          <p:cNvPr id="10" name="Picture Placeholder 2"/>
          <p:cNvSpPr>
            <a:spLocks noGrp="1"/>
          </p:cNvSpPr>
          <p:nvPr>
            <p:ph type="pic" sz="quarter" idx="14"/>
          </p:nvPr>
        </p:nvSpPr>
        <p:spPr>
          <a:xfrm>
            <a:off x="17799685" y="3515043"/>
            <a:ext cx="2906713" cy="2906712"/>
          </a:xfrm>
        </p:spPr>
        <p:txBody>
          <a:bodyPr/>
          <a:lstStyle/>
          <a:p>
            <a:endParaRPr lang="en-US"/>
          </a:p>
        </p:txBody>
      </p:sp>
      <p:sp>
        <p:nvSpPr>
          <p:cNvPr id="11" name="Picture Placeholder 2"/>
          <p:cNvSpPr>
            <a:spLocks noGrp="1"/>
          </p:cNvSpPr>
          <p:nvPr>
            <p:ph type="pic" sz="quarter" idx="15"/>
          </p:nvPr>
        </p:nvSpPr>
        <p:spPr>
          <a:xfrm>
            <a:off x="3616325" y="7060883"/>
            <a:ext cx="2906713" cy="2906712"/>
          </a:xfrm>
        </p:spPr>
        <p:txBody>
          <a:bodyPr/>
          <a:lstStyle/>
          <a:p>
            <a:endParaRPr lang="en-US"/>
          </a:p>
        </p:txBody>
      </p:sp>
      <p:sp>
        <p:nvSpPr>
          <p:cNvPr id="12" name="Picture Placeholder 2"/>
          <p:cNvSpPr>
            <a:spLocks noGrp="1"/>
          </p:cNvSpPr>
          <p:nvPr>
            <p:ph type="pic" sz="quarter" idx="16"/>
          </p:nvPr>
        </p:nvSpPr>
        <p:spPr>
          <a:xfrm>
            <a:off x="7162165" y="7060883"/>
            <a:ext cx="2906713" cy="2906712"/>
          </a:xfrm>
        </p:spPr>
        <p:txBody>
          <a:bodyPr/>
          <a:lstStyle/>
          <a:p>
            <a:endParaRPr lang="en-US"/>
          </a:p>
        </p:txBody>
      </p:sp>
      <p:sp>
        <p:nvSpPr>
          <p:cNvPr id="13" name="Picture Placeholder 2"/>
          <p:cNvSpPr>
            <a:spLocks noGrp="1"/>
          </p:cNvSpPr>
          <p:nvPr>
            <p:ph type="pic" sz="quarter" idx="17"/>
          </p:nvPr>
        </p:nvSpPr>
        <p:spPr>
          <a:xfrm>
            <a:off x="10708005" y="7060883"/>
            <a:ext cx="2906713" cy="2906712"/>
          </a:xfrm>
        </p:spPr>
        <p:txBody>
          <a:bodyPr/>
          <a:lstStyle/>
          <a:p>
            <a:endParaRPr lang="en-US"/>
          </a:p>
        </p:txBody>
      </p:sp>
      <p:sp>
        <p:nvSpPr>
          <p:cNvPr id="14" name="Picture Placeholder 2"/>
          <p:cNvSpPr>
            <a:spLocks noGrp="1"/>
          </p:cNvSpPr>
          <p:nvPr>
            <p:ph type="pic" sz="quarter" idx="18"/>
          </p:nvPr>
        </p:nvSpPr>
        <p:spPr>
          <a:xfrm>
            <a:off x="14253845" y="7060883"/>
            <a:ext cx="2906713" cy="2906712"/>
          </a:xfrm>
        </p:spPr>
        <p:txBody>
          <a:bodyPr/>
          <a:lstStyle/>
          <a:p>
            <a:endParaRPr lang="en-US"/>
          </a:p>
        </p:txBody>
      </p:sp>
      <p:sp>
        <p:nvSpPr>
          <p:cNvPr id="15" name="Picture Placeholder 2"/>
          <p:cNvSpPr>
            <a:spLocks noGrp="1"/>
          </p:cNvSpPr>
          <p:nvPr>
            <p:ph type="pic" sz="quarter" idx="19"/>
          </p:nvPr>
        </p:nvSpPr>
        <p:spPr>
          <a:xfrm>
            <a:off x="17799685" y="7060883"/>
            <a:ext cx="2906713" cy="2906712"/>
          </a:xfrm>
        </p:spPr>
        <p:txBody>
          <a:bodyPr/>
          <a:lstStyle/>
          <a:p>
            <a:endParaRPr lang="en-US"/>
          </a:p>
        </p:txBody>
      </p:sp>
    </p:spTree>
    <p:extLst>
      <p:ext uri="{BB962C8B-B14F-4D97-AF65-F5344CB8AC3E}">
        <p14:creationId xmlns:p14="http://schemas.microsoft.com/office/powerpoint/2010/main" val="1119803167"/>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defRPr>
            </a:lvl1pPr>
          </a:lstStyle>
          <a:p>
            <a:r>
              <a:rPr dirty="0"/>
              <a:t>Title Text</a:t>
            </a:r>
          </a:p>
        </p:txBody>
      </p:sp>
      <p:sp>
        <p:nvSpPr>
          <p:cNvPr id="40" name="Shape 40"/>
          <p:cNvSpPr>
            <a:spLocks noGrp="1"/>
          </p:cNvSpPr>
          <p:nvPr>
            <p:ph type="body" idx="1"/>
          </p:nvPr>
        </p:nvSpPr>
        <p:spPr>
          <a:prstGeom prst="rect">
            <a:avLst/>
          </a:prstGeom>
        </p:spPr>
        <p:txBody>
          <a:bodyPr/>
          <a:lstStyle>
            <a:lvl1pPr>
              <a:defRPr>
                <a:solidFill>
                  <a:schemeClr val="tx1">
                    <a:lumMod val="20000"/>
                    <a:lumOff val="80000"/>
                  </a:schemeClr>
                </a:solidFill>
              </a:defRPr>
            </a:lvl1pPr>
            <a:lvl2pPr>
              <a:defRPr>
                <a:solidFill>
                  <a:schemeClr val="tx1">
                    <a:lumMod val="20000"/>
                    <a:lumOff val="80000"/>
                  </a:schemeClr>
                </a:solidFill>
              </a:defRPr>
            </a:lvl2pPr>
            <a:lvl3pPr>
              <a:defRPr>
                <a:solidFill>
                  <a:schemeClr val="tx1">
                    <a:lumMod val="20000"/>
                    <a:lumOff val="80000"/>
                  </a:schemeClr>
                </a:solidFill>
              </a:defRPr>
            </a:lvl3pPr>
            <a:lvl4pPr>
              <a:defRPr>
                <a:solidFill>
                  <a:schemeClr val="tx1">
                    <a:lumMod val="20000"/>
                    <a:lumOff val="80000"/>
                  </a:schemeClr>
                </a:solidFill>
              </a:defRPr>
            </a:lvl4pPr>
            <a:lvl5pPr>
              <a:defRPr>
                <a:solidFill>
                  <a:schemeClr val="tx1">
                    <a:lumMod val="20000"/>
                    <a:lumOff val="80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extLst>
      <p:ext uri="{BB962C8B-B14F-4D97-AF65-F5344CB8AC3E}">
        <p14:creationId xmlns:p14="http://schemas.microsoft.com/office/powerpoint/2010/main" val="3176118874"/>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Picture Placeholder 2"/>
          <p:cNvSpPr>
            <a:spLocks noGrp="1"/>
          </p:cNvSpPr>
          <p:nvPr>
            <p:ph type="pic" sz="quarter" idx="10"/>
          </p:nvPr>
        </p:nvSpPr>
        <p:spPr>
          <a:xfrm>
            <a:off x="4125595" y="3881755"/>
            <a:ext cx="2641600" cy="2641600"/>
          </a:xfrm>
        </p:spPr>
        <p:txBody>
          <a:bodyPr/>
          <a:lstStyle/>
          <a:p>
            <a:endParaRPr lang="en-US"/>
          </a:p>
        </p:txBody>
      </p:sp>
      <p:sp>
        <p:nvSpPr>
          <p:cNvPr id="12" name="Picture Placeholder 2"/>
          <p:cNvSpPr>
            <a:spLocks noGrp="1"/>
          </p:cNvSpPr>
          <p:nvPr>
            <p:ph type="pic" sz="quarter" idx="11"/>
          </p:nvPr>
        </p:nvSpPr>
        <p:spPr>
          <a:xfrm>
            <a:off x="7529195" y="3881755"/>
            <a:ext cx="2641600" cy="2641600"/>
          </a:xfrm>
        </p:spPr>
        <p:txBody>
          <a:bodyPr/>
          <a:lstStyle/>
          <a:p>
            <a:endParaRPr lang="en-US"/>
          </a:p>
        </p:txBody>
      </p:sp>
      <p:sp>
        <p:nvSpPr>
          <p:cNvPr id="13" name="Picture Placeholder 2"/>
          <p:cNvSpPr>
            <a:spLocks noGrp="1"/>
          </p:cNvSpPr>
          <p:nvPr>
            <p:ph type="pic" sz="quarter" idx="12"/>
          </p:nvPr>
        </p:nvSpPr>
        <p:spPr>
          <a:xfrm>
            <a:off x="10932795" y="3881755"/>
            <a:ext cx="2641600" cy="2641600"/>
          </a:xfrm>
        </p:spPr>
        <p:txBody>
          <a:bodyPr/>
          <a:lstStyle/>
          <a:p>
            <a:endParaRPr lang="en-US"/>
          </a:p>
        </p:txBody>
      </p:sp>
      <p:sp>
        <p:nvSpPr>
          <p:cNvPr id="14" name="Picture Placeholder 2"/>
          <p:cNvSpPr>
            <a:spLocks noGrp="1"/>
          </p:cNvSpPr>
          <p:nvPr>
            <p:ph type="pic" sz="quarter" idx="13"/>
          </p:nvPr>
        </p:nvSpPr>
        <p:spPr>
          <a:xfrm>
            <a:off x="14336395" y="3881755"/>
            <a:ext cx="2641600" cy="2641600"/>
          </a:xfrm>
        </p:spPr>
        <p:txBody>
          <a:bodyPr/>
          <a:lstStyle/>
          <a:p>
            <a:endParaRPr lang="en-US"/>
          </a:p>
        </p:txBody>
      </p:sp>
      <p:sp>
        <p:nvSpPr>
          <p:cNvPr id="15" name="Picture Placeholder 2"/>
          <p:cNvSpPr>
            <a:spLocks noGrp="1"/>
          </p:cNvSpPr>
          <p:nvPr>
            <p:ph type="pic" sz="quarter" idx="14"/>
          </p:nvPr>
        </p:nvSpPr>
        <p:spPr>
          <a:xfrm>
            <a:off x="17739995" y="3881755"/>
            <a:ext cx="2641600" cy="2641600"/>
          </a:xfrm>
        </p:spPr>
        <p:txBody>
          <a:bodyPr/>
          <a:lstStyle/>
          <a:p>
            <a:endParaRPr lang="en-US"/>
          </a:p>
        </p:txBody>
      </p:sp>
      <p:sp>
        <p:nvSpPr>
          <p:cNvPr id="16" name="Picture Placeholder 2"/>
          <p:cNvSpPr>
            <a:spLocks noGrp="1"/>
          </p:cNvSpPr>
          <p:nvPr>
            <p:ph type="pic" sz="quarter" idx="15"/>
          </p:nvPr>
        </p:nvSpPr>
        <p:spPr>
          <a:xfrm>
            <a:off x="4125595" y="7183755"/>
            <a:ext cx="2641600" cy="2641600"/>
          </a:xfrm>
        </p:spPr>
        <p:txBody>
          <a:bodyPr/>
          <a:lstStyle/>
          <a:p>
            <a:endParaRPr lang="en-US"/>
          </a:p>
        </p:txBody>
      </p:sp>
      <p:sp>
        <p:nvSpPr>
          <p:cNvPr id="17" name="Picture Placeholder 2"/>
          <p:cNvSpPr>
            <a:spLocks noGrp="1"/>
          </p:cNvSpPr>
          <p:nvPr>
            <p:ph type="pic" sz="quarter" idx="16"/>
          </p:nvPr>
        </p:nvSpPr>
        <p:spPr>
          <a:xfrm>
            <a:off x="7529195" y="7183755"/>
            <a:ext cx="2641600" cy="2641600"/>
          </a:xfrm>
        </p:spPr>
        <p:txBody>
          <a:bodyPr/>
          <a:lstStyle/>
          <a:p>
            <a:endParaRPr lang="en-US"/>
          </a:p>
        </p:txBody>
      </p:sp>
      <p:sp>
        <p:nvSpPr>
          <p:cNvPr id="18" name="Picture Placeholder 2"/>
          <p:cNvSpPr>
            <a:spLocks noGrp="1"/>
          </p:cNvSpPr>
          <p:nvPr>
            <p:ph type="pic" sz="quarter" idx="17"/>
          </p:nvPr>
        </p:nvSpPr>
        <p:spPr>
          <a:xfrm>
            <a:off x="10932795" y="7183755"/>
            <a:ext cx="2641600" cy="2641600"/>
          </a:xfrm>
        </p:spPr>
        <p:txBody>
          <a:bodyPr/>
          <a:lstStyle/>
          <a:p>
            <a:endParaRPr lang="en-US"/>
          </a:p>
        </p:txBody>
      </p:sp>
      <p:sp>
        <p:nvSpPr>
          <p:cNvPr id="19" name="Picture Placeholder 2"/>
          <p:cNvSpPr>
            <a:spLocks noGrp="1"/>
          </p:cNvSpPr>
          <p:nvPr>
            <p:ph type="pic" sz="quarter" idx="18"/>
          </p:nvPr>
        </p:nvSpPr>
        <p:spPr>
          <a:xfrm>
            <a:off x="14336395" y="7183755"/>
            <a:ext cx="2641600" cy="2641600"/>
          </a:xfrm>
        </p:spPr>
        <p:txBody>
          <a:bodyPr/>
          <a:lstStyle/>
          <a:p>
            <a:endParaRPr lang="en-US"/>
          </a:p>
        </p:txBody>
      </p:sp>
      <p:sp>
        <p:nvSpPr>
          <p:cNvPr id="20" name="Picture Placeholder 2"/>
          <p:cNvSpPr>
            <a:spLocks noGrp="1"/>
          </p:cNvSpPr>
          <p:nvPr>
            <p:ph type="pic" sz="quarter" idx="19"/>
          </p:nvPr>
        </p:nvSpPr>
        <p:spPr>
          <a:xfrm>
            <a:off x="17739995" y="7183755"/>
            <a:ext cx="2641600" cy="2641600"/>
          </a:xfrm>
        </p:spPr>
        <p:txBody>
          <a:bodyPr/>
          <a:lstStyle/>
          <a:p>
            <a:endParaRPr lang="en-US"/>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extLst>
      <p:ext uri="{BB962C8B-B14F-4D97-AF65-F5344CB8AC3E}">
        <p14:creationId xmlns:p14="http://schemas.microsoft.com/office/powerpoint/2010/main" val="151071826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93941"/>
        </a:solidFill>
        <a:effectLst/>
      </p:bgPr>
    </p:bg>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rPr dirty="0"/>
              <a:t>Title Text</a:t>
            </a:r>
          </a:p>
        </p:txBody>
      </p:sp>
      <p:sp>
        <p:nvSpPr>
          <p:cNvPr id="31" name="Shape 31"/>
          <p:cNvSpPr>
            <a:spLocks noGrp="1"/>
          </p:cNvSpPr>
          <p:nvPr>
            <p:ph type="body" idx="1"/>
          </p:nvPr>
        </p:nvSpPr>
        <p:spPr>
          <a:prstGeom prst="rect">
            <a:avLst/>
          </a:prstGeo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616325" y="3515043"/>
            <a:ext cx="2906713" cy="2906712"/>
          </a:xfrm>
        </p:spPr>
        <p:txBody>
          <a:bodyPr/>
          <a:lstStyle/>
          <a:p>
            <a:endParaRPr lang="en-US"/>
          </a:p>
        </p:txBody>
      </p:sp>
      <p:sp>
        <p:nvSpPr>
          <p:cNvPr id="7" name="Picture Placeholder 2"/>
          <p:cNvSpPr>
            <a:spLocks noGrp="1"/>
          </p:cNvSpPr>
          <p:nvPr>
            <p:ph type="pic" sz="quarter" idx="11"/>
          </p:nvPr>
        </p:nvSpPr>
        <p:spPr>
          <a:xfrm>
            <a:off x="7162165" y="3515043"/>
            <a:ext cx="2906713" cy="2906712"/>
          </a:xfrm>
        </p:spPr>
        <p:txBody>
          <a:bodyPr/>
          <a:lstStyle/>
          <a:p>
            <a:endParaRPr lang="en-US" dirty="0"/>
          </a:p>
        </p:txBody>
      </p:sp>
      <p:sp>
        <p:nvSpPr>
          <p:cNvPr id="8" name="Picture Placeholder 2"/>
          <p:cNvSpPr>
            <a:spLocks noGrp="1"/>
          </p:cNvSpPr>
          <p:nvPr>
            <p:ph type="pic" sz="quarter" idx="12"/>
          </p:nvPr>
        </p:nvSpPr>
        <p:spPr>
          <a:xfrm>
            <a:off x="10708005" y="3515043"/>
            <a:ext cx="2906713" cy="2906712"/>
          </a:xfrm>
        </p:spPr>
        <p:txBody>
          <a:bodyPr/>
          <a:lstStyle/>
          <a:p>
            <a:endParaRPr lang="en-US"/>
          </a:p>
        </p:txBody>
      </p:sp>
      <p:sp>
        <p:nvSpPr>
          <p:cNvPr id="9" name="Picture Placeholder 2"/>
          <p:cNvSpPr>
            <a:spLocks noGrp="1"/>
          </p:cNvSpPr>
          <p:nvPr>
            <p:ph type="pic" sz="quarter" idx="13"/>
          </p:nvPr>
        </p:nvSpPr>
        <p:spPr>
          <a:xfrm>
            <a:off x="14253845" y="3515043"/>
            <a:ext cx="2906713" cy="2906712"/>
          </a:xfrm>
        </p:spPr>
        <p:txBody>
          <a:bodyPr/>
          <a:lstStyle/>
          <a:p>
            <a:endParaRPr lang="en-US"/>
          </a:p>
        </p:txBody>
      </p:sp>
      <p:sp>
        <p:nvSpPr>
          <p:cNvPr id="10" name="Picture Placeholder 2"/>
          <p:cNvSpPr>
            <a:spLocks noGrp="1"/>
          </p:cNvSpPr>
          <p:nvPr>
            <p:ph type="pic" sz="quarter" idx="14"/>
          </p:nvPr>
        </p:nvSpPr>
        <p:spPr>
          <a:xfrm>
            <a:off x="17799685" y="3515043"/>
            <a:ext cx="2906713" cy="2906712"/>
          </a:xfrm>
        </p:spPr>
        <p:txBody>
          <a:bodyPr/>
          <a:lstStyle/>
          <a:p>
            <a:endParaRPr lang="en-US"/>
          </a:p>
        </p:txBody>
      </p:sp>
      <p:sp>
        <p:nvSpPr>
          <p:cNvPr id="11" name="Picture Placeholder 2"/>
          <p:cNvSpPr>
            <a:spLocks noGrp="1"/>
          </p:cNvSpPr>
          <p:nvPr>
            <p:ph type="pic" sz="quarter" idx="15"/>
          </p:nvPr>
        </p:nvSpPr>
        <p:spPr>
          <a:xfrm>
            <a:off x="3616325" y="7060883"/>
            <a:ext cx="2906713" cy="2906712"/>
          </a:xfrm>
        </p:spPr>
        <p:txBody>
          <a:bodyPr/>
          <a:lstStyle/>
          <a:p>
            <a:endParaRPr lang="en-US"/>
          </a:p>
        </p:txBody>
      </p:sp>
      <p:sp>
        <p:nvSpPr>
          <p:cNvPr id="12" name="Picture Placeholder 2"/>
          <p:cNvSpPr>
            <a:spLocks noGrp="1"/>
          </p:cNvSpPr>
          <p:nvPr>
            <p:ph type="pic" sz="quarter" idx="16"/>
          </p:nvPr>
        </p:nvSpPr>
        <p:spPr>
          <a:xfrm>
            <a:off x="7162165" y="7060883"/>
            <a:ext cx="2906713" cy="2906712"/>
          </a:xfrm>
        </p:spPr>
        <p:txBody>
          <a:bodyPr/>
          <a:lstStyle/>
          <a:p>
            <a:endParaRPr lang="en-US"/>
          </a:p>
        </p:txBody>
      </p:sp>
      <p:sp>
        <p:nvSpPr>
          <p:cNvPr id="13" name="Picture Placeholder 2"/>
          <p:cNvSpPr>
            <a:spLocks noGrp="1"/>
          </p:cNvSpPr>
          <p:nvPr>
            <p:ph type="pic" sz="quarter" idx="17"/>
          </p:nvPr>
        </p:nvSpPr>
        <p:spPr>
          <a:xfrm>
            <a:off x="10708005" y="7060883"/>
            <a:ext cx="2906713" cy="2906712"/>
          </a:xfrm>
        </p:spPr>
        <p:txBody>
          <a:bodyPr/>
          <a:lstStyle/>
          <a:p>
            <a:endParaRPr lang="en-US"/>
          </a:p>
        </p:txBody>
      </p:sp>
      <p:sp>
        <p:nvSpPr>
          <p:cNvPr id="14" name="Picture Placeholder 2"/>
          <p:cNvSpPr>
            <a:spLocks noGrp="1"/>
          </p:cNvSpPr>
          <p:nvPr>
            <p:ph type="pic" sz="quarter" idx="18"/>
          </p:nvPr>
        </p:nvSpPr>
        <p:spPr>
          <a:xfrm>
            <a:off x="14253845" y="7060883"/>
            <a:ext cx="2906713" cy="2906712"/>
          </a:xfrm>
        </p:spPr>
        <p:txBody>
          <a:bodyPr/>
          <a:lstStyle/>
          <a:p>
            <a:endParaRPr lang="en-US"/>
          </a:p>
        </p:txBody>
      </p:sp>
      <p:sp>
        <p:nvSpPr>
          <p:cNvPr id="15" name="Picture Placeholder 2"/>
          <p:cNvSpPr>
            <a:spLocks noGrp="1"/>
          </p:cNvSpPr>
          <p:nvPr>
            <p:ph type="pic" sz="quarter" idx="19"/>
          </p:nvPr>
        </p:nvSpPr>
        <p:spPr>
          <a:xfrm>
            <a:off x="17799685" y="7060883"/>
            <a:ext cx="2906713" cy="2906712"/>
          </a:xfrm>
        </p:spPr>
        <p:txBody>
          <a:bodyPr/>
          <a:lstStyle/>
          <a:p>
            <a:endParaRPr lang="en-US"/>
          </a:p>
        </p:txBody>
      </p:sp>
    </p:spTree>
    <p:extLst>
      <p:ext uri="{BB962C8B-B14F-4D97-AF65-F5344CB8AC3E}">
        <p14:creationId xmlns:p14="http://schemas.microsoft.com/office/powerpoint/2010/main" val="81385590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latin typeface="Inconsolata" panose="00000509000000000000" pitchFamily="49" charset="0"/>
              </a:defRPr>
            </a:lvl1pPr>
          </a:lstStyle>
          <a:p>
            <a:r>
              <a:rPr dirty="0"/>
              <a:t>Title Text</a:t>
            </a:r>
          </a:p>
        </p:txBody>
      </p:sp>
      <p:sp>
        <p:nvSpPr>
          <p:cNvPr id="40" name="Shape 40"/>
          <p:cNvSpPr>
            <a:spLocks noGrp="1"/>
          </p:cNvSpPr>
          <p:nvPr>
            <p:ph type="body" idx="1"/>
          </p:nvPr>
        </p:nvSpPr>
        <p:spPr>
          <a:prstGeom prst="rect">
            <a:avLst/>
          </a:prstGeom>
        </p:spPr>
        <p:txBody>
          <a:bodyPr/>
          <a:lstStyle>
            <a:lvl1pPr>
              <a:defRPr>
                <a:solidFill>
                  <a:schemeClr val="tx1">
                    <a:lumMod val="20000"/>
                    <a:lumOff val="80000"/>
                  </a:schemeClr>
                </a:solidFill>
                <a:latin typeface="Inconsolata" panose="00000509000000000000" pitchFamily="49" charset="0"/>
              </a:defRPr>
            </a:lvl1pPr>
            <a:lvl2pPr>
              <a:defRPr>
                <a:solidFill>
                  <a:schemeClr val="tx1">
                    <a:lumMod val="20000"/>
                    <a:lumOff val="80000"/>
                  </a:schemeClr>
                </a:solidFill>
                <a:latin typeface="Inconsolata" panose="00000509000000000000" pitchFamily="49" charset="0"/>
              </a:defRPr>
            </a:lvl2pPr>
            <a:lvl3pPr>
              <a:defRPr>
                <a:solidFill>
                  <a:schemeClr val="tx1">
                    <a:lumMod val="20000"/>
                    <a:lumOff val="80000"/>
                  </a:schemeClr>
                </a:solidFill>
                <a:latin typeface="Inconsolata" panose="00000509000000000000" pitchFamily="49" charset="0"/>
              </a:defRPr>
            </a:lvl3pPr>
            <a:lvl4pPr>
              <a:defRPr>
                <a:solidFill>
                  <a:schemeClr val="tx1">
                    <a:lumMod val="20000"/>
                    <a:lumOff val="80000"/>
                  </a:schemeClr>
                </a:solidFill>
                <a:latin typeface="Inconsolata" panose="00000509000000000000" pitchFamily="49" charset="0"/>
              </a:defRPr>
            </a:lvl4pPr>
            <a:lvl5pPr>
              <a:defRPr>
                <a:solidFill>
                  <a:schemeClr val="tx1">
                    <a:lumMod val="20000"/>
                    <a:lumOff val="80000"/>
                  </a:schemeClr>
                </a:solidFill>
                <a:latin typeface="Inconsolata" panose="00000509000000000000" pitchFamily="49"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Picture Placeholder 2"/>
          <p:cNvSpPr>
            <a:spLocks noGrp="1"/>
          </p:cNvSpPr>
          <p:nvPr>
            <p:ph type="pic" sz="quarter" idx="10"/>
          </p:nvPr>
        </p:nvSpPr>
        <p:spPr>
          <a:xfrm>
            <a:off x="4125595" y="3881755"/>
            <a:ext cx="2641600" cy="2641600"/>
          </a:xfrm>
        </p:spPr>
        <p:txBody>
          <a:bodyPr/>
          <a:lstStyle/>
          <a:p>
            <a:endParaRPr lang="en-US"/>
          </a:p>
        </p:txBody>
      </p:sp>
      <p:sp>
        <p:nvSpPr>
          <p:cNvPr id="12" name="Picture Placeholder 2"/>
          <p:cNvSpPr>
            <a:spLocks noGrp="1"/>
          </p:cNvSpPr>
          <p:nvPr>
            <p:ph type="pic" sz="quarter" idx="11"/>
          </p:nvPr>
        </p:nvSpPr>
        <p:spPr>
          <a:xfrm>
            <a:off x="7529195" y="3881755"/>
            <a:ext cx="2641600" cy="2641600"/>
          </a:xfrm>
        </p:spPr>
        <p:txBody>
          <a:bodyPr/>
          <a:lstStyle/>
          <a:p>
            <a:endParaRPr lang="en-US"/>
          </a:p>
        </p:txBody>
      </p:sp>
      <p:sp>
        <p:nvSpPr>
          <p:cNvPr id="13" name="Picture Placeholder 2"/>
          <p:cNvSpPr>
            <a:spLocks noGrp="1"/>
          </p:cNvSpPr>
          <p:nvPr>
            <p:ph type="pic" sz="quarter" idx="12"/>
          </p:nvPr>
        </p:nvSpPr>
        <p:spPr>
          <a:xfrm>
            <a:off x="10932795" y="3881755"/>
            <a:ext cx="2641600" cy="2641600"/>
          </a:xfrm>
        </p:spPr>
        <p:txBody>
          <a:bodyPr/>
          <a:lstStyle/>
          <a:p>
            <a:endParaRPr lang="en-US"/>
          </a:p>
        </p:txBody>
      </p:sp>
      <p:sp>
        <p:nvSpPr>
          <p:cNvPr id="14" name="Picture Placeholder 2"/>
          <p:cNvSpPr>
            <a:spLocks noGrp="1"/>
          </p:cNvSpPr>
          <p:nvPr>
            <p:ph type="pic" sz="quarter" idx="13"/>
          </p:nvPr>
        </p:nvSpPr>
        <p:spPr>
          <a:xfrm>
            <a:off x="14336395" y="3881755"/>
            <a:ext cx="2641600" cy="2641600"/>
          </a:xfrm>
        </p:spPr>
        <p:txBody>
          <a:bodyPr/>
          <a:lstStyle/>
          <a:p>
            <a:endParaRPr lang="en-US"/>
          </a:p>
        </p:txBody>
      </p:sp>
      <p:sp>
        <p:nvSpPr>
          <p:cNvPr id="15" name="Picture Placeholder 2"/>
          <p:cNvSpPr>
            <a:spLocks noGrp="1"/>
          </p:cNvSpPr>
          <p:nvPr>
            <p:ph type="pic" sz="quarter" idx="14"/>
          </p:nvPr>
        </p:nvSpPr>
        <p:spPr>
          <a:xfrm>
            <a:off x="17739995" y="3881755"/>
            <a:ext cx="2641600" cy="2641600"/>
          </a:xfrm>
        </p:spPr>
        <p:txBody>
          <a:bodyPr/>
          <a:lstStyle/>
          <a:p>
            <a:endParaRPr lang="en-US"/>
          </a:p>
        </p:txBody>
      </p:sp>
      <p:sp>
        <p:nvSpPr>
          <p:cNvPr id="16" name="Picture Placeholder 2"/>
          <p:cNvSpPr>
            <a:spLocks noGrp="1"/>
          </p:cNvSpPr>
          <p:nvPr>
            <p:ph type="pic" sz="quarter" idx="15"/>
          </p:nvPr>
        </p:nvSpPr>
        <p:spPr>
          <a:xfrm>
            <a:off x="4125595" y="7183755"/>
            <a:ext cx="2641600" cy="2641600"/>
          </a:xfrm>
        </p:spPr>
        <p:txBody>
          <a:bodyPr/>
          <a:lstStyle/>
          <a:p>
            <a:endParaRPr lang="en-US"/>
          </a:p>
        </p:txBody>
      </p:sp>
      <p:sp>
        <p:nvSpPr>
          <p:cNvPr id="17" name="Picture Placeholder 2"/>
          <p:cNvSpPr>
            <a:spLocks noGrp="1"/>
          </p:cNvSpPr>
          <p:nvPr>
            <p:ph type="pic" sz="quarter" idx="16"/>
          </p:nvPr>
        </p:nvSpPr>
        <p:spPr>
          <a:xfrm>
            <a:off x="7529195" y="7183755"/>
            <a:ext cx="2641600" cy="2641600"/>
          </a:xfrm>
        </p:spPr>
        <p:txBody>
          <a:bodyPr/>
          <a:lstStyle/>
          <a:p>
            <a:endParaRPr lang="en-US"/>
          </a:p>
        </p:txBody>
      </p:sp>
      <p:sp>
        <p:nvSpPr>
          <p:cNvPr id="18" name="Picture Placeholder 2"/>
          <p:cNvSpPr>
            <a:spLocks noGrp="1"/>
          </p:cNvSpPr>
          <p:nvPr>
            <p:ph type="pic" sz="quarter" idx="17"/>
          </p:nvPr>
        </p:nvSpPr>
        <p:spPr>
          <a:xfrm>
            <a:off x="10932795" y="7183755"/>
            <a:ext cx="2641600" cy="2641600"/>
          </a:xfrm>
        </p:spPr>
        <p:txBody>
          <a:bodyPr/>
          <a:lstStyle/>
          <a:p>
            <a:endParaRPr lang="en-US"/>
          </a:p>
        </p:txBody>
      </p:sp>
      <p:sp>
        <p:nvSpPr>
          <p:cNvPr id="19" name="Picture Placeholder 2"/>
          <p:cNvSpPr>
            <a:spLocks noGrp="1"/>
          </p:cNvSpPr>
          <p:nvPr>
            <p:ph type="pic" sz="quarter" idx="18"/>
          </p:nvPr>
        </p:nvSpPr>
        <p:spPr>
          <a:xfrm>
            <a:off x="14336395" y="7183755"/>
            <a:ext cx="2641600" cy="2641600"/>
          </a:xfrm>
        </p:spPr>
        <p:txBody>
          <a:bodyPr/>
          <a:lstStyle/>
          <a:p>
            <a:endParaRPr lang="en-US"/>
          </a:p>
        </p:txBody>
      </p:sp>
      <p:sp>
        <p:nvSpPr>
          <p:cNvPr id="20" name="Picture Placeholder 2"/>
          <p:cNvSpPr>
            <a:spLocks noGrp="1"/>
          </p:cNvSpPr>
          <p:nvPr>
            <p:ph type="pic" sz="quarter" idx="19"/>
          </p:nvPr>
        </p:nvSpPr>
        <p:spPr>
          <a:xfrm>
            <a:off x="17739995" y="7183755"/>
            <a:ext cx="2641600" cy="2641600"/>
          </a:xfrm>
        </p:spPr>
        <p:txBody>
          <a:bodyPr/>
          <a:lstStyle/>
          <a:p>
            <a:endParaRPr lang="en-US"/>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extLst>
      <p:ext uri="{BB962C8B-B14F-4D97-AF65-F5344CB8AC3E}">
        <p14:creationId xmlns:p14="http://schemas.microsoft.com/office/powerpoint/2010/main" val="594452504"/>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extLst>
      <p:ext uri="{BB962C8B-B14F-4D97-AF65-F5344CB8AC3E}">
        <p14:creationId xmlns:p14="http://schemas.microsoft.com/office/powerpoint/2010/main" val="3365556154"/>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Blank dark bg">
    <p:bg>
      <p:bgPr>
        <a:solidFill>
          <a:srgbClr val="393941"/>
        </a:solidFill>
        <a:effectLst/>
      </p:bgPr>
    </p:bg>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extLst>
      <p:ext uri="{BB962C8B-B14F-4D97-AF65-F5344CB8AC3E}">
        <p14:creationId xmlns:p14="http://schemas.microsoft.com/office/powerpoint/2010/main" val="1029527081"/>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amp; Subtitle cop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rPr dirty="0"/>
              <a:t>Title Text</a:t>
            </a:r>
          </a:p>
        </p:txBody>
      </p:sp>
      <p:sp>
        <p:nvSpPr>
          <p:cNvPr id="31" name="Shape 31"/>
          <p:cNvSpPr>
            <a:spLocks noGrp="1"/>
          </p:cNvSpPr>
          <p:nvPr>
            <p:ph type="body" idx="1"/>
          </p:nvPr>
        </p:nvSpPr>
        <p:spPr>
          <a:prstGeom prst="rect">
            <a:avLst/>
          </a:prstGeo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6079180"/>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Title Text</a:t>
            </a:r>
          </a:p>
        </p:txBody>
      </p:sp>
      <p:sp>
        <p:nvSpPr>
          <p:cNvPr id="3" name="Shape 3"/>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Shape 8"/>
          <p:cNvSpPr>
            <a:spLocks noGrp="1"/>
          </p:cNvSpPr>
          <p:nvPr>
            <p:ph type="sldNum" sz="quarter" idx="2"/>
          </p:nvPr>
        </p:nvSpPr>
        <p:spPr>
          <a:xfrm>
            <a:off x="23036465" y="762695"/>
            <a:ext cx="607907" cy="381001"/>
          </a:xfrm>
          <a:prstGeom prst="rect">
            <a:avLst/>
          </a:prstGeom>
          <a:ln w="3175">
            <a:miter lim="400000"/>
          </a:ln>
        </p:spPr>
        <p:txBody>
          <a:bodyPr lIns="38100" tIns="38100" rIns="38100" bIns="38100">
            <a:spAutoFit/>
          </a:bodyPr>
          <a:lstStyle>
            <a:lvl1pPr algn="l">
              <a:defRPr sz="2000" cap="all" spc="400">
                <a:solidFill>
                  <a:srgbClr val="393941"/>
                </a:solidFill>
                <a:latin typeface="+mn-lt"/>
                <a:ea typeface="+mn-ea"/>
                <a:cs typeface="+mn-cs"/>
                <a:sym typeface="Montserrat-Regular"/>
              </a:defRPr>
            </a:lvl1pPr>
          </a:lstStyle>
          <a:p>
            <a:fld id="{86CB4B4D-7CA3-9044-876B-883B54F8677D}" type="slidenum">
              <a:t>‹#›</a:t>
            </a:fld>
            <a:endParaRPr/>
          </a:p>
        </p:txBody>
      </p:sp>
      <p:sp>
        <p:nvSpPr>
          <p:cNvPr id="9" name="Shape 9"/>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2" r:id="rId5"/>
    <p:sldLayoutId id="2147483654" r:id="rId6"/>
  </p:sldLayoutIdLst>
  <p:transition spd="med"/>
  <p:timing>
    <p:tnLst>
      <p:par>
        <p:cTn id="1" dur="indefinite" restart="never" nodeType="tmRoot"/>
      </p:par>
    </p:tnLst>
  </p:timing>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Inconsolata" panose="00000509000000000000" pitchFamily="49" charset="0"/>
          <a:ea typeface="Inconsolata" panose="00000509000000000000" pitchFamily="49" charset="0"/>
          <a:cs typeface="Inconsolata" panose="00000509000000000000" pitchFamily="49" charset="0"/>
          <a:sym typeface="Montserrat-SemiBold"/>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Inconsolata" panose="00000509000000000000" pitchFamily="49" charset="0"/>
          <a:ea typeface="Inconsolata" panose="00000509000000000000" pitchFamily="49" charset="0"/>
          <a:cs typeface="Inconsolata" panose="00000509000000000000" pitchFamily="49" charset="0"/>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Inconsolata" panose="00000509000000000000" pitchFamily="49" charset="0"/>
          <a:ea typeface="Inconsolata" panose="00000509000000000000" pitchFamily="49" charset="0"/>
          <a:cs typeface="Inconsolata" panose="00000509000000000000" pitchFamily="49" charset="0"/>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Inconsolata" panose="00000509000000000000" pitchFamily="49" charset="0"/>
          <a:ea typeface="Inconsolata" panose="00000509000000000000" pitchFamily="49" charset="0"/>
          <a:cs typeface="Inconsolata" panose="00000509000000000000" pitchFamily="49" charset="0"/>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Inconsolata" panose="00000509000000000000" pitchFamily="49" charset="0"/>
          <a:ea typeface="Inconsolata" panose="00000509000000000000" pitchFamily="49" charset="0"/>
          <a:cs typeface="Inconsolata" panose="00000509000000000000" pitchFamily="49" charset="0"/>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Inconsolata" panose="00000509000000000000" pitchFamily="49" charset="0"/>
          <a:ea typeface="Inconsolata" panose="00000509000000000000" pitchFamily="49" charset="0"/>
          <a:cs typeface="Inconsolata" panose="00000509000000000000" pitchFamily="49" charset="0"/>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1pPr>
      <a:lvl2pPr marL="0" marR="0" indent="228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2pPr>
      <a:lvl3pPr marL="0" marR="0" indent="457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3pPr>
      <a:lvl4pPr marL="0" marR="0" indent="685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4pPr>
      <a:lvl5pPr marL="0" marR="0" indent="9144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5pPr>
      <a:lvl6pPr marL="0" marR="0" indent="11430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6pPr>
      <a:lvl7pPr marL="0" marR="0" indent="1371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7pPr>
      <a:lvl8pPr marL="0" marR="0" indent="1600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8pPr>
      <a:lvl9pPr marL="0" marR="0" indent="1828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Title Text</a:t>
            </a:r>
          </a:p>
        </p:txBody>
      </p:sp>
      <p:sp>
        <p:nvSpPr>
          <p:cNvPr id="3" name="Shape 3"/>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Shape 8"/>
          <p:cNvSpPr>
            <a:spLocks noGrp="1"/>
          </p:cNvSpPr>
          <p:nvPr>
            <p:ph type="sldNum" sz="quarter" idx="2"/>
          </p:nvPr>
        </p:nvSpPr>
        <p:spPr>
          <a:xfrm>
            <a:off x="23036465" y="762695"/>
            <a:ext cx="607907" cy="381001"/>
          </a:xfrm>
          <a:prstGeom prst="rect">
            <a:avLst/>
          </a:prstGeom>
          <a:ln w="3175">
            <a:miter lim="400000"/>
          </a:ln>
        </p:spPr>
        <p:txBody>
          <a:bodyPr lIns="38100" tIns="38100" rIns="38100" bIns="38100">
            <a:spAutoFit/>
          </a:bodyPr>
          <a:lstStyle>
            <a:lvl1pPr algn="l">
              <a:defRPr sz="2000" cap="all" spc="400">
                <a:solidFill>
                  <a:srgbClr val="393941"/>
                </a:solidFill>
                <a:latin typeface="+mn-lt"/>
                <a:ea typeface="+mn-ea"/>
                <a:cs typeface="+mn-cs"/>
                <a:sym typeface="Montserrat-Regular"/>
              </a:defRPr>
            </a:lvl1pPr>
          </a:lstStyle>
          <a:p>
            <a:fld id="{86CB4B4D-7CA3-9044-876B-883B54F8677D}" type="slidenum">
              <a:t>‹#›</a:t>
            </a:fld>
            <a:endParaRPr/>
          </a:p>
        </p:txBody>
      </p:sp>
      <p:sp>
        <p:nvSpPr>
          <p:cNvPr id="9" name="Shape 9"/>
          <p:cNvSpPr/>
          <p:nvPr/>
        </p:nvSpPr>
        <p:spPr>
          <a:xfrm>
            <a:off x="23077405" y="1371248"/>
            <a:ext cx="1636515"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510845" y="553467"/>
            <a:ext cx="796705" cy="796705"/>
          </a:xfrm>
          <a:prstGeom prst="rect">
            <a:avLst/>
          </a:prstGeom>
        </p:spPr>
      </p:pic>
    </p:spTree>
    <p:extLst>
      <p:ext uri="{BB962C8B-B14F-4D97-AF65-F5344CB8AC3E}">
        <p14:creationId xmlns:p14="http://schemas.microsoft.com/office/powerpoint/2010/main" val="392703491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ransition spd="med"/>
  <p:timing>
    <p:tnLst>
      <p:par>
        <p:cTn id="1" dur="indefinite" restart="never" nodeType="tmRoot"/>
      </p:par>
    </p:tnLst>
  </p:timing>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Inconsolata" panose="00000509000000000000" pitchFamily="49" charset="0"/>
          <a:ea typeface="Inconsolata" panose="00000509000000000000" pitchFamily="49" charset="0"/>
          <a:cs typeface="Inconsolata" panose="00000509000000000000" pitchFamily="49" charset="0"/>
          <a:sym typeface="Montserrat-SemiBold"/>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chemeClr val="tx1">
              <a:lumMod val="75000"/>
            </a:schemeClr>
          </a:solidFill>
          <a:uFillTx/>
          <a:latin typeface="Inconsolata" panose="00000509000000000000" pitchFamily="49" charset="0"/>
          <a:ea typeface="Inconsolata" panose="00000509000000000000" pitchFamily="49" charset="0"/>
          <a:cs typeface="Inconsolata" panose="00000509000000000000" pitchFamily="49" charset="0"/>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chemeClr val="tx1">
              <a:lumMod val="75000"/>
            </a:schemeClr>
          </a:solidFill>
          <a:uFillTx/>
          <a:latin typeface="Inconsolata" panose="00000509000000000000" pitchFamily="49" charset="0"/>
          <a:ea typeface="Inconsolata" panose="00000509000000000000" pitchFamily="49" charset="0"/>
          <a:cs typeface="Inconsolata" panose="00000509000000000000" pitchFamily="49" charset="0"/>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chemeClr val="tx1">
              <a:lumMod val="75000"/>
            </a:schemeClr>
          </a:solidFill>
          <a:uFillTx/>
          <a:latin typeface="Inconsolata" panose="00000509000000000000" pitchFamily="49" charset="0"/>
          <a:ea typeface="Inconsolata" panose="00000509000000000000" pitchFamily="49" charset="0"/>
          <a:cs typeface="Inconsolata" panose="00000509000000000000" pitchFamily="49" charset="0"/>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chemeClr val="tx1">
              <a:lumMod val="75000"/>
            </a:schemeClr>
          </a:solidFill>
          <a:uFillTx/>
          <a:latin typeface="Inconsolata" panose="00000509000000000000" pitchFamily="49" charset="0"/>
          <a:ea typeface="Inconsolata" panose="00000509000000000000" pitchFamily="49" charset="0"/>
          <a:cs typeface="Inconsolata" panose="00000509000000000000" pitchFamily="49" charset="0"/>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chemeClr val="tx1">
              <a:lumMod val="75000"/>
            </a:schemeClr>
          </a:solidFill>
          <a:uFillTx/>
          <a:latin typeface="Inconsolata" panose="00000509000000000000" pitchFamily="49" charset="0"/>
          <a:ea typeface="Inconsolata" panose="00000509000000000000" pitchFamily="49" charset="0"/>
          <a:cs typeface="Inconsolata" panose="00000509000000000000" pitchFamily="49" charset="0"/>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1pPr>
      <a:lvl2pPr marL="0" marR="0" indent="228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2pPr>
      <a:lvl3pPr marL="0" marR="0" indent="457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3pPr>
      <a:lvl4pPr marL="0" marR="0" indent="685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4pPr>
      <a:lvl5pPr marL="0" marR="0" indent="9144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5pPr>
      <a:lvl6pPr marL="0" marR="0" indent="11430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6pPr>
      <a:lvl7pPr marL="0" marR="0" indent="1371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7pPr>
      <a:lvl8pPr marL="0" marR="0" indent="1600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8pPr>
      <a:lvl9pPr marL="0" marR="0" indent="1828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p:nvPr/>
        </p:nvSpPr>
        <p:spPr>
          <a:xfrm>
            <a:off x="3781245" y="7244717"/>
            <a:ext cx="16821508" cy="270906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nSpc>
                <a:spcPct val="80000"/>
              </a:lnSpc>
              <a:defRPr sz="15000" b="1">
                <a:solidFill>
                  <a:srgbClr val="F4F5F7"/>
                </a:solidFill>
                <a:latin typeface="Montserrat-SemiBold"/>
                <a:ea typeface="Montserrat-SemiBold"/>
                <a:cs typeface="Montserrat-SemiBold"/>
                <a:sym typeface="Montserrat-SemiBold"/>
              </a:defRPr>
            </a:lvl1pPr>
          </a:lstStyle>
          <a:p>
            <a:r>
              <a:rPr lang="it-IT" sz="12000" b="0" dirty="0" smtClean="0">
                <a:latin typeface="Inconsolata" panose="00000509000000000000" pitchFamily="49" charset="0"/>
              </a:rPr>
              <a:t>Kanban Board</a:t>
            </a:r>
            <a:endParaRPr sz="12000" b="0" dirty="0">
              <a:latin typeface="Inconsolata" panose="00000509000000000000" pitchFamily="49" charset="0"/>
            </a:endParaRPr>
          </a:p>
        </p:txBody>
      </p:sp>
      <p:sp>
        <p:nvSpPr>
          <p:cNvPr id="56" name="Shape 56"/>
          <p:cNvSpPr/>
          <p:nvPr/>
        </p:nvSpPr>
        <p:spPr>
          <a:xfrm>
            <a:off x="8068572" y="8727360"/>
            <a:ext cx="8246853" cy="415498"/>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ctr">
              <a:defRPr sz="1800" cap="all" spc="360">
                <a:latin typeface="+mn-lt"/>
                <a:ea typeface="+mn-ea"/>
                <a:cs typeface="+mn-cs"/>
                <a:sym typeface="Montserrat-Regular"/>
              </a:defRPr>
            </a:lvl1pPr>
          </a:lstStyle>
          <a:p>
            <a:r>
              <a:rPr lang="it-IT" sz="2200" dirty="0" smtClean="0">
                <a:latin typeface="Inconsolata" panose="00000509000000000000" pitchFamily="49" charset="0"/>
              </a:rPr>
              <a:t>Progetto di Ingegneria del software</a:t>
            </a:r>
            <a:endParaRPr sz="2200" dirty="0">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362" y="2536165"/>
            <a:ext cx="3999781" cy="399978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10</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Creazione progetto (parte 2)</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8103" y="1776842"/>
            <a:ext cx="10162315" cy="1016231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898" y="3681837"/>
            <a:ext cx="10162315" cy="8968243"/>
          </a:xfrm>
          <a:prstGeom prst="rect">
            <a:avLst/>
          </a:prstGeom>
        </p:spPr>
      </p:pic>
    </p:spTree>
    <p:extLst>
      <p:ext uri="{BB962C8B-B14F-4D97-AF65-F5344CB8AC3E}">
        <p14:creationId xmlns:p14="http://schemas.microsoft.com/office/powerpoint/2010/main" val="260576926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11</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75" y="1250729"/>
            <a:ext cx="11221200" cy="11221200"/>
          </a:xfrm>
          <a:prstGeom prst="rect">
            <a:avLst/>
          </a:prstGeom>
        </p:spPr>
      </p:pic>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Gestione Card (parte 1)</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816" y="1776842"/>
            <a:ext cx="10162315" cy="10162315"/>
          </a:xfrm>
          <a:prstGeom prst="rect">
            <a:avLst/>
          </a:prstGeom>
        </p:spPr>
      </p:pic>
    </p:spTree>
    <p:extLst>
      <p:ext uri="{BB962C8B-B14F-4D97-AF65-F5344CB8AC3E}">
        <p14:creationId xmlns:p14="http://schemas.microsoft.com/office/powerpoint/2010/main" val="2755524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12</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Gestione Card (parte 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0816" y="1776842"/>
            <a:ext cx="10162315" cy="101623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487" y="3086256"/>
            <a:ext cx="10162315" cy="10162315"/>
          </a:xfrm>
          <a:prstGeom prst="rect">
            <a:avLst/>
          </a:prstGeom>
        </p:spPr>
      </p:pic>
    </p:spTree>
    <p:extLst>
      <p:ext uri="{BB962C8B-B14F-4D97-AF65-F5344CB8AC3E}">
        <p14:creationId xmlns:p14="http://schemas.microsoft.com/office/powerpoint/2010/main" val="3035751416"/>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13</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Modifica e cancellazione (parte 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6948" y="1776841"/>
            <a:ext cx="10188000" cy="1018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07" y="1414732"/>
            <a:ext cx="11170800" cy="11170800"/>
          </a:xfrm>
          <a:prstGeom prst="rect">
            <a:avLst/>
          </a:prstGeom>
        </p:spPr>
      </p:pic>
    </p:spTree>
    <p:extLst>
      <p:ext uri="{BB962C8B-B14F-4D97-AF65-F5344CB8AC3E}">
        <p14:creationId xmlns:p14="http://schemas.microsoft.com/office/powerpoint/2010/main" val="327691453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14</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Modifica e cancellazione (parte 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6948" y="1776841"/>
            <a:ext cx="10188000" cy="1018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808" y="2747250"/>
            <a:ext cx="10162315" cy="10162315"/>
          </a:xfrm>
          <a:prstGeom prst="rect">
            <a:avLst/>
          </a:prstGeom>
        </p:spPr>
      </p:pic>
      <p:sp>
        <p:nvSpPr>
          <p:cNvPr id="11"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Tree>
    <p:extLst>
      <p:ext uri="{BB962C8B-B14F-4D97-AF65-F5344CB8AC3E}">
        <p14:creationId xmlns:p14="http://schemas.microsoft.com/office/powerpoint/2010/main" val="200498752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15</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Eliminazione Board e Logout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6949" y="1776841"/>
            <a:ext cx="10162800" cy="10162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16" y="722794"/>
            <a:ext cx="11217600" cy="11217600"/>
          </a:xfrm>
          <a:prstGeom prst="rect">
            <a:avLst/>
          </a:prstGeom>
        </p:spPr>
      </p:pic>
    </p:spTree>
    <p:extLst>
      <p:ext uri="{BB962C8B-B14F-4D97-AF65-F5344CB8AC3E}">
        <p14:creationId xmlns:p14="http://schemas.microsoft.com/office/powerpoint/2010/main" val="205705593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2120172" y="21290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solidFill>
                  <a:schemeClr val="tx1">
                    <a:lumMod val="50000"/>
                  </a:schemeClr>
                </a:solidFill>
                <a:latin typeface="Inconsolata" panose="00000509000000000000" pitchFamily="49" charset="0"/>
              </a:rPr>
              <a:t>Analisi del sistema</a:t>
            </a:r>
            <a:endParaRPr dirty="0">
              <a:solidFill>
                <a:schemeClr val="tx1">
                  <a:lumMod val="50000"/>
                </a:schemeClr>
              </a:solidFill>
              <a:latin typeface="Inconsolata" panose="00000509000000000000" pitchFamily="49" charset="0"/>
            </a:endParaRPr>
          </a:p>
        </p:txBody>
      </p:sp>
      <p:sp>
        <p:nvSpPr>
          <p:cNvPr id="62" name="Shape 62"/>
          <p:cNvSpPr/>
          <p:nvPr/>
        </p:nvSpPr>
        <p:spPr>
          <a:xfrm>
            <a:off x="2109140" y="2715983"/>
            <a:ext cx="13573683" cy="446454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dirty="0" smtClean="0">
                <a:latin typeface="Inconsolata" panose="00000509000000000000" pitchFamily="49" charset="0"/>
              </a:rPr>
              <a:t>Il sistema al suo interno</a:t>
            </a:r>
            <a:endParaRPr dirty="0">
              <a:latin typeface="Inconsolata" panose="00000509000000000000" pitchFamily="49" charset="0"/>
            </a:endParaRPr>
          </a:p>
        </p:txBody>
      </p:sp>
      <p:sp>
        <p:nvSpPr>
          <p:cNvPr id="63" name="Shape 63"/>
          <p:cNvSpPr/>
          <p:nvPr/>
        </p:nvSpPr>
        <p:spPr>
          <a:xfrm>
            <a:off x="2123479" y="6357655"/>
            <a:ext cx="8987344" cy="59559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tx1">
                    <a:lumMod val="50000"/>
                  </a:schemeClr>
                </a:solidFill>
                <a:latin typeface="Inconsolata" panose="00000509000000000000" pitchFamily="49" charset="0"/>
              </a:rPr>
              <a:t>Alcune parti fondamentali del codice interno al sistema</a:t>
            </a:r>
            <a:endParaRPr dirty="0">
              <a:solidFill>
                <a:schemeClr val="tx1">
                  <a:lumMod val="50000"/>
                </a:schemeClr>
              </a:solidFill>
              <a:latin typeface="Inconsolata" panose="00000509000000000000" pitchFamily="49" charset="0"/>
            </a:endParaRPr>
          </a:p>
        </p:txBody>
      </p:sp>
      <p:sp>
        <p:nvSpPr>
          <p:cNvPr id="64" name="Shape 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65" name="Shape 65"/>
          <p:cNvSpPr/>
          <p:nvPr/>
        </p:nvSpPr>
        <p:spPr>
          <a:xfrm>
            <a:off x="2143789" y="5869185"/>
            <a:ext cx="805299"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spTree>
    <p:extLst>
      <p:ext uri="{BB962C8B-B14F-4D97-AF65-F5344CB8AC3E}">
        <p14:creationId xmlns:p14="http://schemas.microsoft.com/office/powerpoint/2010/main" val="277092375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Creazione </a:t>
            </a:r>
          </a:p>
          <a:p>
            <a:r>
              <a:rPr lang="it-IT" sz="7000" dirty="0" smtClean="0">
                <a:latin typeface="Inconsolata" panose="00000509000000000000" pitchFamily="49" charset="0"/>
              </a:rPr>
              <a:t>Board</a:t>
            </a:r>
            <a:endParaRPr sz="7000" dirty="0">
              <a:latin typeface="Inconsolata" panose="00000509000000000000" pitchFamily="49" charset="0"/>
            </a:endParaRPr>
          </a:p>
        </p:txBody>
      </p:sp>
      <p:sp>
        <p:nvSpPr>
          <p:cNvPr id="131" name="Shape 131"/>
          <p:cNvSpPr/>
          <p:nvPr/>
        </p:nvSpPr>
        <p:spPr>
          <a:xfrm>
            <a:off x="12740678" y="6459255"/>
            <a:ext cx="8859865" cy="328859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Prendendo i dati dalla view inseriti da un utente, viene effettuato un controllo se i dati sono validi.</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In caso di dati non idonei viene mostrato un messaggio di errore e si viene reindirizzati alla pagina di creazione. Altrimenti se validi la Board viene creata con il nome scelto dall’utente, ed inoltre l’utente viene impostato come amministratore. Si viene poi reindirizzati alla Board appena creata.</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046" y="4450641"/>
            <a:ext cx="9192908" cy="4829849"/>
          </a:xfrm>
          <a:prstGeom prst="rect">
            <a:avLst/>
          </a:prstGeom>
        </p:spPr>
      </p:pic>
    </p:spTree>
    <p:extLst>
      <p:ext uri="{BB962C8B-B14F-4D97-AF65-F5344CB8AC3E}">
        <p14:creationId xmlns:p14="http://schemas.microsoft.com/office/powerpoint/2010/main" val="350265416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Aggiornamento dati </a:t>
            </a:r>
          </a:p>
          <a:p>
            <a:r>
              <a:rPr lang="it-IT" sz="7000" dirty="0" smtClean="0">
                <a:latin typeface="Inconsolata" panose="00000509000000000000" pitchFamily="49" charset="0"/>
              </a:rPr>
              <a:t>Board</a:t>
            </a:r>
            <a:endParaRPr sz="7000" dirty="0">
              <a:latin typeface="Inconsolata" panose="00000509000000000000" pitchFamily="49" charset="0"/>
            </a:endParaRPr>
          </a:p>
        </p:txBody>
      </p:sp>
      <p:sp>
        <p:nvSpPr>
          <p:cNvPr id="131" name="Shape 131"/>
          <p:cNvSpPr/>
          <p:nvPr/>
        </p:nvSpPr>
        <p:spPr>
          <a:xfrm>
            <a:off x="12740678" y="6459255"/>
            <a:ext cx="8859865" cy="442728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Prendendo i dati dalla view di modifica inseriti dall’utente, viene effettuato un controllo se i dati sono validi.</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In caso di dati non idonei viene mostrato un messaggio di errore e si viene reindirizzati alla pagina modifica. Altrimenti vengono effettuate le modifiche.</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Aggiorna() si occupa di inserire e/o eliminare utenti partecipanti alla board oltre a consentire la modifica del nome. A modifiche effettuate si viene reindirizzati alla board.</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201" y="3404705"/>
            <a:ext cx="8326012" cy="6906589"/>
          </a:xfrm>
          <a:prstGeom prst="rect">
            <a:avLst/>
          </a:prstGeom>
        </p:spPr>
      </p:pic>
    </p:spTree>
    <p:extLst>
      <p:ext uri="{BB962C8B-B14F-4D97-AF65-F5344CB8AC3E}">
        <p14:creationId xmlns:p14="http://schemas.microsoft.com/office/powerpoint/2010/main" val="815324301"/>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Eliminazione</a:t>
            </a:r>
          </a:p>
          <a:p>
            <a:r>
              <a:rPr lang="it-IT" sz="7000" dirty="0" smtClean="0">
                <a:latin typeface="Inconsolata" panose="00000509000000000000" pitchFamily="49" charset="0"/>
              </a:rPr>
              <a:t>Board</a:t>
            </a:r>
            <a:endParaRPr sz="7000" dirty="0">
              <a:latin typeface="Inconsolata" panose="00000509000000000000" pitchFamily="49" charset="0"/>
            </a:endParaRPr>
          </a:p>
        </p:txBody>
      </p:sp>
      <p:sp>
        <p:nvSpPr>
          <p:cNvPr id="131" name="Shape 131"/>
          <p:cNvSpPr/>
          <p:nvPr/>
        </p:nvSpPr>
        <p:spPr>
          <a:xfrm>
            <a:off x="12740678" y="6459255"/>
            <a:ext cx="8859865" cy="342661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Dopo la pressione da parte dell’utente del tasto di eliminazione, dalla sessione corrente viene recuperato l’id della board corrente (session.currentBoard).</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In sequenza vengono eliminati tutti gli utenti che partecipano alla Board e per ricorsione anche le colonne e le card.</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Dopo di che si viene reindirizzati alla dashboard.</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28" y="4936484"/>
            <a:ext cx="7220958" cy="3858163"/>
          </a:xfrm>
          <a:prstGeom prst="rect">
            <a:avLst/>
          </a:prstGeom>
        </p:spPr>
      </p:pic>
    </p:spTree>
    <p:extLst>
      <p:ext uri="{BB962C8B-B14F-4D97-AF65-F5344CB8AC3E}">
        <p14:creationId xmlns:p14="http://schemas.microsoft.com/office/powerpoint/2010/main" val="38839992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2120172" y="21290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solidFill>
                  <a:schemeClr val="tx1">
                    <a:lumMod val="50000"/>
                  </a:schemeClr>
                </a:solidFill>
                <a:latin typeface="Inconsolata" panose="00000509000000000000" pitchFamily="49" charset="0"/>
              </a:rPr>
              <a:t>Introduzione al sistema</a:t>
            </a:r>
            <a:endParaRPr dirty="0">
              <a:solidFill>
                <a:schemeClr val="tx1">
                  <a:lumMod val="50000"/>
                </a:schemeClr>
              </a:solidFill>
              <a:latin typeface="Inconsolata" panose="00000509000000000000" pitchFamily="49" charset="0"/>
            </a:endParaRPr>
          </a:p>
        </p:txBody>
      </p:sp>
      <p:sp>
        <p:nvSpPr>
          <p:cNvPr id="62" name="Shape 62"/>
          <p:cNvSpPr/>
          <p:nvPr/>
        </p:nvSpPr>
        <p:spPr>
          <a:xfrm>
            <a:off x="2109140" y="2715983"/>
            <a:ext cx="13573683" cy="446454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dirty="0" smtClean="0">
                <a:latin typeface="Inconsolata" panose="00000509000000000000" pitchFamily="49" charset="0"/>
              </a:rPr>
              <a:t>Architettura </a:t>
            </a:r>
          </a:p>
          <a:p>
            <a:r>
              <a:rPr lang="it-IT" dirty="0" smtClean="0">
                <a:latin typeface="Inconsolata" panose="00000509000000000000" pitchFamily="49" charset="0"/>
              </a:rPr>
              <a:t>generale</a:t>
            </a:r>
            <a:endParaRPr dirty="0">
              <a:latin typeface="Inconsolata" panose="00000509000000000000" pitchFamily="49" charset="0"/>
            </a:endParaRPr>
          </a:p>
        </p:txBody>
      </p:sp>
      <p:sp>
        <p:nvSpPr>
          <p:cNvPr id="63" name="Shape 63"/>
          <p:cNvSpPr/>
          <p:nvPr/>
        </p:nvSpPr>
        <p:spPr>
          <a:xfrm>
            <a:off x="2123479" y="6357655"/>
            <a:ext cx="8987344" cy="10542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tx1">
                    <a:lumMod val="50000"/>
                  </a:schemeClr>
                </a:solidFill>
                <a:latin typeface="Inconsolata" panose="00000509000000000000" pitchFamily="49" charset="0"/>
              </a:rPr>
              <a:t>Di seguito verrà esposta l’architettura generale del sistema, con diagrammi delle classi e diagrammi di sequenza.</a:t>
            </a:r>
            <a:endParaRPr dirty="0">
              <a:solidFill>
                <a:schemeClr val="tx1">
                  <a:lumMod val="50000"/>
                </a:schemeClr>
              </a:solidFill>
              <a:latin typeface="Inconsolata" panose="00000509000000000000" pitchFamily="49" charset="0"/>
            </a:endParaRPr>
          </a:p>
        </p:txBody>
      </p:sp>
      <p:sp>
        <p:nvSpPr>
          <p:cNvPr id="64" name="Shape 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65" name="Shape 65"/>
          <p:cNvSpPr/>
          <p:nvPr/>
        </p:nvSpPr>
        <p:spPr>
          <a:xfrm>
            <a:off x="2143789" y="5869185"/>
            <a:ext cx="805299"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Creazione</a:t>
            </a:r>
          </a:p>
          <a:p>
            <a:r>
              <a:rPr lang="it-IT" sz="7000" dirty="0" smtClean="0">
                <a:latin typeface="Inconsolata" panose="00000509000000000000" pitchFamily="49" charset="0"/>
              </a:rPr>
              <a:t>Colonna</a:t>
            </a:r>
            <a:endParaRPr sz="7000" dirty="0">
              <a:latin typeface="Inconsolata" panose="00000509000000000000" pitchFamily="49" charset="0"/>
            </a:endParaRPr>
          </a:p>
        </p:txBody>
      </p:sp>
      <p:sp>
        <p:nvSpPr>
          <p:cNvPr id="131" name="Shape 131"/>
          <p:cNvSpPr/>
          <p:nvPr/>
        </p:nvSpPr>
        <p:spPr>
          <a:xfrm>
            <a:off x="12740678" y="6459255"/>
            <a:ext cx="8859865" cy="510014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Prelevando </a:t>
            </a:r>
            <a:r>
              <a:rPr lang="it-IT" dirty="0">
                <a:solidFill>
                  <a:schemeClr val="bg2">
                    <a:lumMod val="75000"/>
                  </a:schemeClr>
                </a:solidFill>
                <a:latin typeface="Inconsolata" panose="00000509000000000000" pitchFamily="49" charset="0"/>
              </a:rPr>
              <a:t>i dati </a:t>
            </a:r>
            <a:r>
              <a:rPr lang="it-IT" dirty="0" smtClean="0">
                <a:solidFill>
                  <a:schemeClr val="bg2">
                    <a:lumMod val="75000"/>
                  </a:schemeClr>
                </a:solidFill>
                <a:latin typeface="Inconsolata" panose="00000509000000000000" pitchFamily="49" charset="0"/>
              </a:rPr>
              <a:t>inseriti nella view dall’utente, </a:t>
            </a:r>
            <a:r>
              <a:rPr lang="it-IT" dirty="0">
                <a:solidFill>
                  <a:schemeClr val="bg2">
                    <a:lumMod val="75000"/>
                  </a:schemeClr>
                </a:solidFill>
                <a:latin typeface="Inconsolata" panose="00000509000000000000" pitchFamily="49" charset="0"/>
              </a:rPr>
              <a:t>viene effettuato un controllo se </a:t>
            </a:r>
            <a:r>
              <a:rPr lang="it-IT" dirty="0" smtClean="0">
                <a:solidFill>
                  <a:schemeClr val="bg2">
                    <a:lumMod val="75000"/>
                  </a:schemeClr>
                </a:solidFill>
                <a:latin typeface="Inconsolata" panose="00000509000000000000" pitchFamily="49" charset="0"/>
              </a:rPr>
              <a:t>sono validi.</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Se non sono validi, si viene reindirizzati alla pagina di creazione con un messaggio di errore.</a:t>
            </a:r>
          </a:p>
          <a:p>
            <a:endParaRPr lang="it-IT" dirty="0" smtClean="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Caso particolare di dati non validi è il caso in cui, l’utente voglia assegnare il nome ‘Card non assegnate’, in quanto riservato del sistema, in caso di eliminazione di colonne con all’interno delle card.</a:t>
            </a:r>
          </a:p>
          <a:p>
            <a:endParaRPr lang="it-IT" dirty="0" smtClean="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In caso di dati validi, la colonna viene creata e associata alla board corrente. Dopo di che si viene reindirizzati alla view della board.</a:t>
            </a:r>
          </a:p>
          <a:p>
            <a:endParaRPr lang="it-IT" dirty="0">
              <a:solidFill>
                <a:schemeClr val="bg2">
                  <a:lumMod val="75000"/>
                </a:schemeClr>
              </a:solidFill>
              <a:latin typeface="Inconsolata" panose="00000509000000000000" pitchFamily="49" charset="0"/>
            </a:endParaRPr>
          </a:p>
          <a:p>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21" y="4160088"/>
            <a:ext cx="9469171" cy="5410955"/>
          </a:xfrm>
          <a:prstGeom prst="rect">
            <a:avLst/>
          </a:prstGeom>
        </p:spPr>
      </p:pic>
    </p:spTree>
    <p:extLst>
      <p:ext uri="{BB962C8B-B14F-4D97-AF65-F5344CB8AC3E}">
        <p14:creationId xmlns:p14="http://schemas.microsoft.com/office/powerpoint/2010/main" val="4049128777"/>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Aggiornamento dati </a:t>
            </a:r>
            <a:endParaRPr lang="it-IT" sz="7000" dirty="0" smtClean="0">
              <a:latin typeface="Inconsolata" panose="00000509000000000000" pitchFamily="49" charset="0"/>
            </a:endParaRPr>
          </a:p>
          <a:p>
            <a:r>
              <a:rPr lang="it-IT" sz="7000" dirty="0" smtClean="0">
                <a:latin typeface="Inconsolata" panose="00000509000000000000" pitchFamily="49" charset="0"/>
              </a:rPr>
              <a:t>Colonna (parte 1)</a:t>
            </a:r>
            <a:endParaRPr sz="7000" dirty="0">
              <a:latin typeface="Inconsolata" panose="00000509000000000000" pitchFamily="49" charset="0"/>
            </a:endParaRPr>
          </a:p>
        </p:txBody>
      </p:sp>
      <p:sp>
        <p:nvSpPr>
          <p:cNvPr id="131" name="Shape 131"/>
          <p:cNvSpPr/>
          <p:nvPr/>
        </p:nvSpPr>
        <p:spPr>
          <a:xfrm>
            <a:off x="12740678" y="6459256"/>
            <a:ext cx="8859865" cy="44012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Prelevando </a:t>
            </a:r>
            <a:r>
              <a:rPr lang="it-IT" dirty="0">
                <a:solidFill>
                  <a:schemeClr val="bg2">
                    <a:lumMod val="75000"/>
                  </a:schemeClr>
                </a:solidFill>
                <a:latin typeface="Inconsolata" panose="00000509000000000000" pitchFamily="49" charset="0"/>
              </a:rPr>
              <a:t>i dati </a:t>
            </a:r>
            <a:r>
              <a:rPr lang="it-IT" dirty="0" smtClean="0">
                <a:solidFill>
                  <a:schemeClr val="bg2">
                    <a:lumMod val="75000"/>
                  </a:schemeClr>
                </a:solidFill>
                <a:latin typeface="Inconsolata" panose="00000509000000000000" pitchFamily="49" charset="0"/>
              </a:rPr>
              <a:t>dalla view di modifica inseriti dall’utente, </a:t>
            </a:r>
            <a:r>
              <a:rPr lang="it-IT" dirty="0">
                <a:solidFill>
                  <a:schemeClr val="bg2">
                    <a:lumMod val="75000"/>
                  </a:schemeClr>
                </a:solidFill>
                <a:latin typeface="Inconsolata" panose="00000509000000000000" pitchFamily="49" charset="0"/>
              </a:rPr>
              <a:t>viene effettuato un controllo se </a:t>
            </a:r>
            <a:r>
              <a:rPr lang="it-IT" dirty="0" smtClean="0">
                <a:solidFill>
                  <a:schemeClr val="bg2">
                    <a:lumMod val="75000"/>
                  </a:schemeClr>
                </a:solidFill>
                <a:latin typeface="Inconsolata" panose="00000509000000000000" pitchFamily="49" charset="0"/>
              </a:rPr>
              <a:t>sono validi.</a:t>
            </a:r>
            <a:br>
              <a:rPr lang="it-IT" dirty="0" smtClean="0">
                <a:solidFill>
                  <a:schemeClr val="bg2">
                    <a:lumMod val="75000"/>
                  </a:schemeClr>
                </a:solidFill>
                <a:latin typeface="Inconsolata" panose="00000509000000000000" pitchFamily="49" charset="0"/>
              </a:rPr>
            </a:br>
            <a:r>
              <a:rPr lang="it-IT" dirty="0" smtClean="0">
                <a:solidFill>
                  <a:schemeClr val="bg2">
                    <a:lumMod val="75000"/>
                  </a:schemeClr>
                </a:solidFill>
                <a:latin typeface="Inconsolata" panose="00000509000000000000" pitchFamily="49" charset="0"/>
              </a:rPr>
              <a:t/>
            </a:r>
            <a:br>
              <a:rPr lang="it-IT" dirty="0" smtClean="0">
                <a:solidFill>
                  <a:schemeClr val="bg2">
                    <a:lumMod val="75000"/>
                  </a:schemeClr>
                </a:solidFill>
                <a:latin typeface="Inconsolata" panose="00000509000000000000" pitchFamily="49" charset="0"/>
              </a:rPr>
            </a:br>
            <a:r>
              <a:rPr lang="it-IT" dirty="0" smtClean="0">
                <a:solidFill>
                  <a:schemeClr val="bg2">
                    <a:lumMod val="75000"/>
                  </a:schemeClr>
                </a:solidFill>
                <a:latin typeface="Inconsolata" panose="00000509000000000000" pitchFamily="49" charset="0"/>
              </a:rPr>
              <a:t>In caso di dati non validi, viene mostrato un messaggio di errore e si viene reindirizzati alla view di modifica.</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Nel caso i dati siano validi la colonna viene salvata.</a:t>
            </a:r>
            <a:br>
              <a:rPr lang="it-IT" dirty="0" smtClean="0">
                <a:solidFill>
                  <a:schemeClr val="bg2">
                    <a:lumMod val="75000"/>
                  </a:schemeClr>
                </a:solidFill>
                <a:latin typeface="Inconsolata" panose="00000509000000000000" pitchFamily="49" charset="0"/>
              </a:rPr>
            </a:br>
            <a:r>
              <a:rPr lang="it-IT" dirty="0" smtClean="0">
                <a:solidFill>
                  <a:schemeClr val="bg2">
                    <a:lumMod val="75000"/>
                  </a:schemeClr>
                </a:solidFill>
                <a:latin typeface="Inconsolata" panose="00000509000000000000" pitchFamily="49" charset="0"/>
              </a:rPr>
              <a:t/>
            </a:r>
            <a:br>
              <a:rPr lang="it-IT" dirty="0" smtClean="0">
                <a:solidFill>
                  <a:schemeClr val="bg2">
                    <a:lumMod val="75000"/>
                  </a:schemeClr>
                </a:solidFill>
                <a:latin typeface="Inconsolata" panose="00000509000000000000" pitchFamily="49" charset="0"/>
              </a:rPr>
            </a:br>
            <a:r>
              <a:rPr lang="it-IT" dirty="0" smtClean="0">
                <a:solidFill>
                  <a:schemeClr val="bg2">
                    <a:lumMod val="75000"/>
                  </a:schemeClr>
                </a:solidFill>
                <a:latin typeface="Inconsolata" panose="00000509000000000000" pitchFamily="49" charset="0"/>
              </a:rPr>
              <a:t>Nella funzione update è possibile gestire anche le card della colonna, nello specifico cancellare una o più card.</a:t>
            </a:r>
          </a:p>
          <a:p>
            <a:endParaRPr lang="it-IT" dirty="0">
              <a:solidFill>
                <a:schemeClr val="bg2">
                  <a:lumMod val="75000"/>
                </a:schemeClr>
              </a:solidFill>
              <a:latin typeface="Inconsolata" panose="00000509000000000000" pitchFamily="49" charset="0"/>
            </a:endParaRPr>
          </a:p>
          <a:p>
            <a:endParaRPr lang="it-IT" dirty="0">
              <a:solidFill>
                <a:schemeClr val="bg2">
                  <a:lumMod val="75000"/>
                </a:schemeClr>
              </a:solidFill>
              <a:latin typeface="Inconsolata" panose="00000509000000000000" pitchFamily="49" charset="0"/>
            </a:endParaRPr>
          </a:p>
          <a:p>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34" y="1984075"/>
            <a:ext cx="9350145" cy="9575321"/>
          </a:xfrm>
          <a:prstGeom prst="rect">
            <a:avLst/>
          </a:prstGeom>
        </p:spPr>
      </p:pic>
    </p:spTree>
    <p:extLst>
      <p:ext uri="{BB962C8B-B14F-4D97-AF65-F5344CB8AC3E}">
        <p14:creationId xmlns:p14="http://schemas.microsoft.com/office/powerpoint/2010/main" val="212226346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Aggiornamento dati </a:t>
            </a:r>
            <a:endParaRPr lang="it-IT" sz="7000" dirty="0" smtClean="0">
              <a:latin typeface="Inconsolata" panose="00000509000000000000" pitchFamily="49" charset="0"/>
            </a:endParaRPr>
          </a:p>
          <a:p>
            <a:r>
              <a:rPr lang="it-IT" sz="7000" dirty="0" smtClean="0">
                <a:latin typeface="Inconsolata" panose="00000509000000000000" pitchFamily="49" charset="0"/>
              </a:rPr>
              <a:t>Colonna (parte 2)</a:t>
            </a:r>
            <a:endParaRPr sz="7000" dirty="0">
              <a:latin typeface="Inconsolata" panose="00000509000000000000" pitchFamily="49" charset="0"/>
            </a:endParaRPr>
          </a:p>
        </p:txBody>
      </p:sp>
      <p:sp>
        <p:nvSpPr>
          <p:cNvPr id="131" name="Shape 131"/>
          <p:cNvSpPr/>
          <p:nvPr/>
        </p:nvSpPr>
        <p:spPr>
          <a:xfrm>
            <a:off x="12740678" y="6459255"/>
            <a:ext cx="8859865" cy="366331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Nella funzione update(), viene gestito lo spostamento delle eventuali card dalla colonna ‘Card </a:t>
            </a:r>
            <a:r>
              <a:rPr lang="it-IT" dirty="0">
                <a:solidFill>
                  <a:schemeClr val="bg2">
                    <a:lumMod val="75000"/>
                  </a:schemeClr>
                </a:solidFill>
                <a:latin typeface="Inconsolata" panose="00000509000000000000" pitchFamily="49" charset="0"/>
              </a:rPr>
              <a:t>non assegnate</a:t>
            </a:r>
            <a:r>
              <a:rPr lang="it-IT" dirty="0" smtClean="0">
                <a:solidFill>
                  <a:schemeClr val="bg2">
                    <a:lumMod val="75000"/>
                  </a:schemeClr>
                </a:solidFill>
                <a:latin typeface="Inconsolata" panose="00000509000000000000" pitchFamily="49" charset="0"/>
              </a:rPr>
              <a:t>’. </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Questa colonna riservata, viene visualizzata quando vi sono card orfane di colonne e viene automaticamente cancellata quando è priva di card.</a:t>
            </a:r>
          </a:p>
          <a:p>
            <a:endParaRPr lang="it-IT" dirty="0" smtClean="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Aggiornati i dati, si viene reindirizzati alla view della Board.</a:t>
            </a:r>
            <a:endParaRPr lang="it-IT" dirty="0">
              <a:solidFill>
                <a:schemeClr val="bg2">
                  <a:lumMod val="75000"/>
                </a:schemeClr>
              </a:solidFill>
              <a:latin typeface="Inconsolata" panose="00000509000000000000" pitchFamily="49" charset="0"/>
            </a:endParaRPr>
          </a:p>
          <a:p>
            <a:endParaRPr lang="it-IT" dirty="0">
              <a:solidFill>
                <a:schemeClr val="bg2">
                  <a:lumMod val="75000"/>
                </a:schemeClr>
              </a:solidFill>
              <a:latin typeface="Inconsolata" panose="00000509000000000000" pitchFamily="49" charset="0"/>
            </a:endParaRPr>
          </a:p>
          <a:p>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65" y="3041919"/>
            <a:ext cx="10257084" cy="6834671"/>
          </a:xfrm>
          <a:prstGeom prst="rect">
            <a:avLst/>
          </a:prstGeom>
        </p:spPr>
      </p:pic>
    </p:spTree>
    <p:extLst>
      <p:ext uri="{BB962C8B-B14F-4D97-AF65-F5344CB8AC3E}">
        <p14:creationId xmlns:p14="http://schemas.microsoft.com/office/powerpoint/2010/main" val="302921075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Eliminazione</a:t>
            </a:r>
          </a:p>
          <a:p>
            <a:r>
              <a:rPr lang="it-IT" sz="7000" dirty="0" smtClean="0">
                <a:latin typeface="Inconsolata" panose="00000509000000000000" pitchFamily="49" charset="0"/>
              </a:rPr>
              <a:t>Colonna</a:t>
            </a:r>
            <a:endParaRPr sz="7000" dirty="0">
              <a:latin typeface="Inconsolata" panose="00000509000000000000" pitchFamily="49" charset="0"/>
            </a:endParaRPr>
          </a:p>
        </p:txBody>
      </p:sp>
      <p:sp>
        <p:nvSpPr>
          <p:cNvPr id="131" name="Shape 131"/>
          <p:cNvSpPr/>
          <p:nvPr/>
        </p:nvSpPr>
        <p:spPr>
          <a:xfrm>
            <a:off x="12740678" y="6459255"/>
            <a:ext cx="8859865" cy="399919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Quando l’utente seleziona l’eliminazione della colonna, viene recuperato l’id della colonna scelta per l’eliminazione.</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Se la colonna che si vuole eliminare possiede delle card, esse diventano orfane e vengono spostate nella colonna </a:t>
            </a:r>
            <a:r>
              <a:rPr lang="it-IT" dirty="0">
                <a:solidFill>
                  <a:schemeClr val="bg2">
                    <a:lumMod val="75000"/>
                  </a:schemeClr>
                </a:solidFill>
                <a:latin typeface="Inconsolata" panose="00000509000000000000" pitchFamily="49" charset="0"/>
              </a:rPr>
              <a:t>‘Card non assegnate</a:t>
            </a:r>
            <a:r>
              <a:rPr lang="it-IT" dirty="0" smtClean="0">
                <a:solidFill>
                  <a:schemeClr val="bg2">
                    <a:lumMod val="75000"/>
                  </a:schemeClr>
                </a:solidFill>
                <a:latin typeface="Inconsolata" panose="00000509000000000000" pitchFamily="49" charset="0"/>
              </a:rPr>
              <a:t>’ ed in caso essa non esista, viene creata. In caso la colonna non possied card, il passaggio delle card viene saltato.</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Eliminata la colonna si viene reindirizzati alla Board.</a:t>
            </a:r>
          </a:p>
          <a:p>
            <a:endParaRPr lang="it-IT" dirty="0">
              <a:solidFill>
                <a:schemeClr val="bg2">
                  <a:lumMod val="75000"/>
                </a:schemeClr>
              </a:solidFill>
              <a:latin typeface="Inconsolata" panose="00000509000000000000" pitchFamily="49" charset="0"/>
            </a:endParaRPr>
          </a:p>
          <a:p>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808" y="2826583"/>
            <a:ext cx="8108797" cy="8077965"/>
          </a:xfrm>
          <a:prstGeom prst="rect">
            <a:avLst/>
          </a:prstGeom>
        </p:spPr>
      </p:pic>
    </p:spTree>
    <p:extLst>
      <p:ext uri="{BB962C8B-B14F-4D97-AF65-F5344CB8AC3E}">
        <p14:creationId xmlns:p14="http://schemas.microsoft.com/office/powerpoint/2010/main" val="3044636351"/>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Creazione</a:t>
            </a:r>
          </a:p>
          <a:p>
            <a:r>
              <a:rPr lang="it-IT" sz="7000" dirty="0" smtClean="0">
                <a:latin typeface="Inconsolata" panose="00000509000000000000" pitchFamily="49" charset="0"/>
              </a:rPr>
              <a:t>Card</a:t>
            </a:r>
            <a:endParaRPr sz="7000" dirty="0">
              <a:latin typeface="Inconsolata" panose="00000509000000000000" pitchFamily="49" charset="0"/>
            </a:endParaRPr>
          </a:p>
        </p:txBody>
      </p:sp>
      <p:sp>
        <p:nvSpPr>
          <p:cNvPr id="131" name="Shape 131"/>
          <p:cNvSpPr/>
          <p:nvPr/>
        </p:nvSpPr>
        <p:spPr>
          <a:xfrm>
            <a:off x="12740678" y="6459255"/>
            <a:ext cx="8859865" cy="435827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Quando l’utente dalla schermata di creazione della card da l’ok per la creazione, viene richiamata la funzione createCard(), che recuperando i dati inseriti dall’utente nella view, ne esegue il controllo e se validi crea la card, altrimenti viene visualizzato un messaggio di errore e si viene reindirizzati alla pagina di creazione.</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Parte fondamentale della creazione della card è stata la progettazione della vista, in quanto il pulsante di creazione è innestato all’interno di ogni singola colonna. Questo ha permesso di non doversi occupare della gestione della colonna per il salvataggio della card.</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723" y="4836658"/>
            <a:ext cx="8558967" cy="4216297"/>
          </a:xfrm>
          <a:prstGeom prst="rect">
            <a:avLst/>
          </a:prstGeom>
        </p:spPr>
      </p:pic>
    </p:spTree>
    <p:extLst>
      <p:ext uri="{BB962C8B-B14F-4D97-AF65-F5344CB8AC3E}">
        <p14:creationId xmlns:p14="http://schemas.microsoft.com/office/powerpoint/2010/main" val="4114251615"/>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Aggiornamento dati</a:t>
            </a:r>
          </a:p>
          <a:p>
            <a:r>
              <a:rPr lang="it-IT" sz="7000" dirty="0" smtClean="0">
                <a:latin typeface="Inconsolata" panose="00000509000000000000" pitchFamily="49" charset="0"/>
              </a:rPr>
              <a:t>Card</a:t>
            </a:r>
            <a:endParaRPr sz="7000" dirty="0">
              <a:latin typeface="Inconsolata" panose="00000509000000000000" pitchFamily="49" charset="0"/>
            </a:endParaRPr>
          </a:p>
        </p:txBody>
      </p:sp>
      <p:sp>
        <p:nvSpPr>
          <p:cNvPr id="131" name="Shape 131"/>
          <p:cNvSpPr/>
          <p:nvPr/>
        </p:nvSpPr>
        <p:spPr>
          <a:xfrm>
            <a:off x="12740678" y="6459254"/>
            <a:ext cx="8859865" cy="476119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Dalla view di modifica della card viene richiamata la funzione update() che si occupa di aggiornare i dati della card selezionata.</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Effettuato il controllo sulla validità dei dati, se non validi viene visualizzato un messaggio di errore e si viene reindirizzati alla view di modifica dei dati. Altrimenti i dati vengono salvati.</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Dalla funzione update() sono gestibili anche gli utenti a cui è assegnata la card, prelevandoli esclusivamente dai partecipanti alla Board. Inoltre è possibile spotare una card da una colonna ad un’altra, della Board presa in esame.</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20" y="1662458"/>
            <a:ext cx="9570374" cy="10406215"/>
          </a:xfrm>
          <a:prstGeom prst="rect">
            <a:avLst/>
          </a:prstGeom>
        </p:spPr>
      </p:pic>
    </p:spTree>
    <p:extLst>
      <p:ext uri="{BB962C8B-B14F-4D97-AF65-F5344CB8AC3E}">
        <p14:creationId xmlns:p14="http://schemas.microsoft.com/office/powerpoint/2010/main" val="4099023984"/>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Eliminazione</a:t>
            </a:r>
          </a:p>
          <a:p>
            <a:r>
              <a:rPr lang="it-IT" sz="7000" dirty="0" smtClean="0">
                <a:latin typeface="Inconsolata" panose="00000509000000000000" pitchFamily="49" charset="0"/>
              </a:rPr>
              <a:t>Card</a:t>
            </a:r>
            <a:endParaRPr sz="7000" dirty="0">
              <a:latin typeface="Inconsolata" panose="00000509000000000000" pitchFamily="49" charset="0"/>
            </a:endParaRPr>
          </a:p>
        </p:txBody>
      </p:sp>
      <p:sp>
        <p:nvSpPr>
          <p:cNvPr id="131" name="Shape 131"/>
          <p:cNvSpPr/>
          <p:nvPr/>
        </p:nvSpPr>
        <p:spPr>
          <a:xfrm>
            <a:off x="12740678" y="6459254"/>
            <a:ext cx="8859865" cy="476119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Alla pressione del tasto di eliminazionde della card, viene invocata la funzione delete(). La funzione recupera l’id della card corrente. Se la card è l’ultima presente in ‘Card non assegnate’ la colonna viene automaticamente eliminata. </a:t>
            </a:r>
          </a:p>
          <a:p>
            <a:endParaRPr lang="it-IT" dirty="0">
              <a:solidFill>
                <a:schemeClr val="bg2">
                  <a:lumMod val="75000"/>
                </a:schemeClr>
              </a:solidFill>
              <a:latin typeface="Inconsolata" panose="00000509000000000000" pitchFamily="49" charset="0"/>
            </a:endParaRPr>
          </a:p>
          <a:p>
            <a:r>
              <a:rPr lang="it-IT" dirty="0" smtClean="0">
                <a:solidFill>
                  <a:schemeClr val="bg2">
                    <a:lumMod val="75000"/>
                  </a:schemeClr>
                </a:solidFill>
                <a:latin typeface="Inconsolata" panose="00000509000000000000" pitchFamily="49" charset="0"/>
              </a:rPr>
              <a:t>Eliminata la card si viene reindirizzati alla board.</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67" y="3852443"/>
            <a:ext cx="9431066" cy="6011114"/>
          </a:xfrm>
          <a:prstGeom prst="rect">
            <a:avLst/>
          </a:prstGeom>
        </p:spPr>
      </p:pic>
    </p:spTree>
    <p:extLst>
      <p:ext uri="{BB962C8B-B14F-4D97-AF65-F5344CB8AC3E}">
        <p14:creationId xmlns:p14="http://schemas.microsoft.com/office/powerpoint/2010/main" val="9729479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130" name="Shape 130"/>
          <p:cNvSpPr/>
          <p:nvPr/>
        </p:nvSpPr>
        <p:spPr>
          <a:xfrm>
            <a:off x="12726340" y="388620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Creazione</a:t>
            </a:r>
          </a:p>
          <a:p>
            <a:r>
              <a:rPr lang="it-IT" sz="7000" dirty="0" smtClean="0">
                <a:latin typeface="Inconsolata" panose="00000509000000000000" pitchFamily="49" charset="0"/>
              </a:rPr>
              <a:t>utenti</a:t>
            </a:r>
            <a:endParaRPr sz="7000" dirty="0">
              <a:latin typeface="Inconsolata" panose="00000509000000000000" pitchFamily="49" charset="0"/>
            </a:endParaRPr>
          </a:p>
        </p:txBody>
      </p:sp>
      <p:sp>
        <p:nvSpPr>
          <p:cNvPr id="131" name="Shape 131"/>
          <p:cNvSpPr/>
          <p:nvPr/>
        </p:nvSpPr>
        <p:spPr>
          <a:xfrm>
            <a:off x="12740678" y="6459254"/>
            <a:ext cx="8859865" cy="228469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lumMod val="75000"/>
                  </a:schemeClr>
                </a:solidFill>
                <a:latin typeface="Inconsolata" panose="00000509000000000000" pitchFamily="49" charset="0"/>
              </a:rPr>
              <a:t>Dalla view di creazione dell’utente, viene richiamata la funzione save() che effettua un controllo sulle credenziali inserite e si assicura che non siano già presenti nel database. In caso di username già presente, si viene reindirizzati alla view di creazione con un messaggio di errore, altrimenti viene salvato con successo l’utente.</a:t>
            </a:r>
            <a:endParaRPr dirty="0">
              <a:solidFill>
                <a:schemeClr val="bg2">
                  <a:lumMod val="75000"/>
                </a:schemeClr>
              </a:solidFill>
              <a:latin typeface="Inconsolata" panose="00000509000000000000" pitchFamily="49" charset="0"/>
            </a:endParaRPr>
          </a:p>
        </p:txBody>
      </p:sp>
      <p:sp>
        <p:nvSpPr>
          <p:cNvPr id="132" name="Shape 132"/>
          <p:cNvSpPr/>
          <p:nvPr/>
        </p:nvSpPr>
        <p:spPr>
          <a:xfrm>
            <a:off x="12760990" y="597078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 name="Rectangle 1"/>
          <p:cNvSpPr/>
          <p:nvPr/>
        </p:nvSpPr>
        <p:spPr>
          <a:xfrm>
            <a:off x="4516" y="-8634"/>
            <a:ext cx="10625383"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11" y="2887647"/>
            <a:ext cx="9229192" cy="7955837"/>
          </a:xfrm>
          <a:prstGeom prst="rect">
            <a:avLst/>
          </a:prstGeom>
        </p:spPr>
      </p:pic>
    </p:spTree>
    <p:extLst>
      <p:ext uri="{BB962C8B-B14F-4D97-AF65-F5344CB8AC3E}">
        <p14:creationId xmlns:p14="http://schemas.microsoft.com/office/powerpoint/2010/main" val="101112504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2120172" y="21290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solidFill>
                  <a:schemeClr val="tx1">
                    <a:lumMod val="50000"/>
                  </a:schemeClr>
                </a:solidFill>
                <a:latin typeface="Inconsolata" panose="00000509000000000000" pitchFamily="49" charset="0"/>
              </a:rPr>
              <a:t>Test sul sistema</a:t>
            </a:r>
            <a:endParaRPr dirty="0">
              <a:solidFill>
                <a:schemeClr val="tx1">
                  <a:lumMod val="50000"/>
                </a:schemeClr>
              </a:solidFill>
              <a:latin typeface="Inconsolata" panose="00000509000000000000" pitchFamily="49" charset="0"/>
            </a:endParaRPr>
          </a:p>
        </p:txBody>
      </p:sp>
      <p:sp>
        <p:nvSpPr>
          <p:cNvPr id="62" name="Shape 62"/>
          <p:cNvSpPr/>
          <p:nvPr/>
        </p:nvSpPr>
        <p:spPr>
          <a:xfrm>
            <a:off x="2109140" y="2715983"/>
            <a:ext cx="13573683" cy="446454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dirty="0" smtClean="0">
                <a:latin typeface="Inconsolata" panose="00000509000000000000" pitchFamily="49" charset="0"/>
              </a:rPr>
              <a:t>Test unitari</a:t>
            </a:r>
          </a:p>
          <a:p>
            <a:r>
              <a:rPr lang="it-IT" dirty="0">
                <a:latin typeface="Inconsolata" panose="00000509000000000000" pitchFamily="49" charset="0"/>
              </a:rPr>
              <a:t>s</a:t>
            </a:r>
            <a:r>
              <a:rPr lang="it-IT" dirty="0" smtClean="0">
                <a:latin typeface="Inconsolata" panose="00000509000000000000" pitchFamily="49" charset="0"/>
              </a:rPr>
              <a:t>ul sistema</a:t>
            </a:r>
            <a:endParaRPr dirty="0">
              <a:latin typeface="Inconsolata" panose="00000509000000000000" pitchFamily="49" charset="0"/>
            </a:endParaRPr>
          </a:p>
        </p:txBody>
      </p:sp>
      <p:sp>
        <p:nvSpPr>
          <p:cNvPr id="63" name="Shape 63"/>
          <p:cNvSpPr/>
          <p:nvPr/>
        </p:nvSpPr>
        <p:spPr>
          <a:xfrm>
            <a:off x="2123479" y="6357655"/>
            <a:ext cx="8987344" cy="10542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tx1">
                    <a:lumMod val="50000"/>
                  </a:schemeClr>
                </a:solidFill>
                <a:latin typeface="Inconsolata" panose="00000509000000000000" pitchFamily="49" charset="0"/>
              </a:rPr>
              <a:t>Alcuni test effettuati sui domini e sui controller del sistema.</a:t>
            </a:r>
            <a:endParaRPr dirty="0">
              <a:solidFill>
                <a:schemeClr val="tx1">
                  <a:lumMod val="50000"/>
                </a:schemeClr>
              </a:solidFill>
              <a:latin typeface="Inconsolata" panose="00000509000000000000" pitchFamily="49" charset="0"/>
            </a:endParaRPr>
          </a:p>
        </p:txBody>
      </p:sp>
      <p:sp>
        <p:nvSpPr>
          <p:cNvPr id="64" name="Shape 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65" name="Shape 65"/>
          <p:cNvSpPr/>
          <p:nvPr/>
        </p:nvSpPr>
        <p:spPr>
          <a:xfrm>
            <a:off x="2143789" y="5869185"/>
            <a:ext cx="805299"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spTree>
    <p:extLst>
      <p:ext uri="{BB962C8B-B14F-4D97-AF65-F5344CB8AC3E}">
        <p14:creationId xmlns:p14="http://schemas.microsoft.com/office/powerpoint/2010/main" val="3228708936"/>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Board:</a:t>
            </a:r>
          </a:p>
          <a:p>
            <a:r>
              <a:rPr lang="it-IT" sz="7000" dirty="0" smtClean="0">
                <a:solidFill>
                  <a:srgbClr val="FFFFFF"/>
                </a:solidFill>
                <a:latin typeface="Inconsolata" panose="00000509000000000000" pitchFamily="49" charset="0"/>
              </a:rPr>
              <a:t>Test sul controller</a:t>
            </a:r>
            <a:endParaRPr sz="7000" dirty="0">
              <a:solidFill>
                <a:srgbClr val="FFFFFF"/>
              </a:solidFill>
              <a:latin typeface="Inconsolata" panose="00000509000000000000" pitchFamily="49" charset="0"/>
            </a:endParaRPr>
          </a:p>
        </p:txBody>
      </p:sp>
      <p:sp>
        <p:nvSpPr>
          <p:cNvPr id="10" name="Shape 131"/>
          <p:cNvSpPr/>
          <p:nvPr/>
        </p:nvSpPr>
        <p:spPr>
          <a:xfrm>
            <a:off x="12740678" y="5667924"/>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Creata una generica board, il modello vine correttamente creato </a:t>
            </a:r>
            <a:endParaRPr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00" y="4480825"/>
            <a:ext cx="7778133" cy="3827139"/>
          </a:xfrm>
          <a:prstGeom prst="rect">
            <a:avLst/>
          </a:prstGeom>
        </p:spPr>
      </p:pic>
      <p:sp>
        <p:nvSpPr>
          <p:cNvPr id="13" name="Shape 131"/>
          <p:cNvSpPr/>
          <p:nvPr/>
        </p:nvSpPr>
        <p:spPr>
          <a:xfrm>
            <a:off x="12775328" y="10234824"/>
            <a:ext cx="8859865" cy="78904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Data una generica board, l’invocazione del metodo aggiorna crea il modello corretto</a:t>
            </a:r>
            <a:endParaRPr dirty="0">
              <a:solidFill>
                <a:srgbClr val="FFFFFF"/>
              </a:solidFill>
              <a:latin typeface="Inconsolata" panose="00000509000000000000"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700" y="8997657"/>
            <a:ext cx="8207750" cy="4052416"/>
          </a:xfrm>
          <a:prstGeom prst="rect">
            <a:avLst/>
          </a:prstGeom>
        </p:spPr>
      </p:pic>
    </p:spTree>
    <p:extLst>
      <p:ext uri="{BB962C8B-B14F-4D97-AF65-F5344CB8AC3E}">
        <p14:creationId xmlns:p14="http://schemas.microsoft.com/office/powerpoint/2010/main" val="399478966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0708861" y="-41664"/>
            <a:ext cx="8418381" cy="13799327"/>
          </a:xfrm>
          <a:prstGeom prst="rect">
            <a:avLst/>
          </a:prstGeom>
          <a:solidFill>
            <a:srgbClr val="70A1F0"/>
          </a:solid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657" y="3620052"/>
            <a:ext cx="6278400" cy="64758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bg2"/>
                </a:solidFill>
                <a:latin typeface="Consolas" panose="020B0609020204030204" pitchFamily="49" charset="0"/>
              </a:rPr>
              <a:t>La classe utenti, rappresenta colui che andrà ad utilizzare il sistema.</a:t>
            </a:r>
            <a:br>
              <a:rPr lang="it-IT" dirty="0" smtClean="0">
                <a:solidFill>
                  <a:schemeClr val="bg2"/>
                </a:solidFill>
                <a:latin typeface="Consolas" panose="020B0609020204030204" pitchFamily="49" charset="0"/>
              </a:rPr>
            </a:br>
            <a:r>
              <a:rPr lang="it-IT" dirty="0" smtClean="0">
                <a:solidFill>
                  <a:schemeClr val="bg2"/>
                </a:solidFill>
                <a:latin typeface="Consolas" panose="020B0609020204030204" pitchFamily="49" charset="0"/>
              </a:rPr>
              <a:t/>
            </a:r>
            <a:br>
              <a:rPr lang="it-IT" dirty="0" smtClean="0">
                <a:solidFill>
                  <a:schemeClr val="bg2"/>
                </a:solidFill>
                <a:latin typeface="Consolas" panose="020B0609020204030204" pitchFamily="49" charset="0"/>
              </a:rPr>
            </a:br>
            <a:r>
              <a:rPr lang="it-IT" dirty="0" smtClean="0">
                <a:solidFill>
                  <a:schemeClr val="bg2"/>
                </a:solidFill>
                <a:latin typeface="Consolas" panose="020B0609020204030204" pitchFamily="49" charset="0"/>
              </a:rPr>
              <a:t>Per poter utilizzare il sistema, l’utente dovrà essere registrato tramite username e password.</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Per gestire la registrazione, il login e il logout è stato utilizzato il plugin SpringSecurity Service.</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Come precondizione in fase di progettazione, è stata scelta come logica di funzionamento che gli utenti possiedano molte Board, cioè ne siano creatori e quindi amministratori ed inoltre che gli utenti possano avere molte card assegnate.</a:t>
            </a:r>
          </a:p>
          <a:p>
            <a:endParaRPr lang="it-IT" dirty="0">
              <a:solidFill>
                <a:schemeClr val="bg2"/>
              </a:solidFill>
              <a:latin typeface="Consolas" panose="020B0609020204030204" pitchFamily="49" charset="0"/>
            </a:endParaRPr>
          </a:p>
          <a:p>
            <a:endParaRPr dirty="0">
              <a:solidFill>
                <a:schemeClr val="bg2"/>
              </a:solidFill>
              <a:latin typeface="Consolas" panose="020B0609020204030204" pitchFamily="49" charset="0"/>
            </a:endParaRP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79" name="Shape 79"/>
          <p:cNvSpPr/>
          <p:nvPr/>
        </p:nvSpPr>
        <p:spPr>
          <a:xfrm flipH="1">
            <a:off x="1045064" y="12403712"/>
            <a:ext cx="1" cy="2620762"/>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697" y="1141696"/>
            <a:ext cx="7494707" cy="11432605"/>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Board:</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69" y="4216642"/>
            <a:ext cx="8836024" cy="9206060"/>
          </a:xfrm>
          <a:prstGeom prst="rect">
            <a:avLst/>
          </a:prstGeom>
        </p:spPr>
      </p:pic>
      <p:sp>
        <p:nvSpPr>
          <p:cNvPr id="13" name="Shape 131"/>
          <p:cNvSpPr/>
          <p:nvPr/>
        </p:nvSpPr>
        <p:spPr>
          <a:xfrm>
            <a:off x="12642291" y="4971586"/>
            <a:ext cx="7954620" cy="549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Conteggio numero di board dopo una singola creazione</a:t>
            </a:r>
            <a:endParaRPr dirty="0">
              <a:solidFill>
                <a:srgbClr val="FFFFFF"/>
              </a:solidFill>
              <a:latin typeface="Inconsolata" panose="00000509000000000000" pitchFamily="49" charset="0"/>
            </a:endParaRPr>
          </a:p>
        </p:txBody>
      </p:sp>
      <p:sp>
        <p:nvSpPr>
          <p:cNvPr id="14" name="Shape 131"/>
          <p:cNvSpPr/>
          <p:nvPr/>
        </p:nvSpPr>
        <p:spPr>
          <a:xfrm>
            <a:off x="12642291" y="6996331"/>
            <a:ext cx="7954620" cy="549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Rinomiare una generica board</a:t>
            </a:r>
            <a:endParaRPr dirty="0">
              <a:solidFill>
                <a:srgbClr val="FFFFFF"/>
              </a:solidFill>
              <a:latin typeface="Inconsolata" panose="00000509000000000000" pitchFamily="49" charset="0"/>
            </a:endParaRPr>
          </a:p>
        </p:txBody>
      </p:sp>
      <p:sp>
        <p:nvSpPr>
          <p:cNvPr id="15" name="Shape 131"/>
          <p:cNvSpPr/>
          <p:nvPr/>
        </p:nvSpPr>
        <p:spPr>
          <a:xfrm>
            <a:off x="12642291" y="9189943"/>
            <a:ext cx="7954620" cy="549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Ricerca tra più board via amministratore</a:t>
            </a:r>
            <a:endParaRPr dirty="0">
              <a:solidFill>
                <a:srgbClr val="FFFFFF"/>
              </a:solidFill>
              <a:latin typeface="Inconsolata" panose="00000509000000000000" pitchFamily="49" charset="0"/>
            </a:endParaRPr>
          </a:p>
        </p:txBody>
      </p:sp>
      <p:sp>
        <p:nvSpPr>
          <p:cNvPr id="16" name="Shape 131"/>
          <p:cNvSpPr/>
          <p:nvPr/>
        </p:nvSpPr>
        <p:spPr>
          <a:xfrm>
            <a:off x="12642291" y="11563029"/>
            <a:ext cx="7954620" cy="549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Creo una board pronta all’uso</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144322214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Board:</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6266"/>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sistema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010" y="4331462"/>
            <a:ext cx="8986190" cy="8099660"/>
          </a:xfrm>
          <a:prstGeom prst="rect">
            <a:avLst/>
          </a:prstGeom>
        </p:spPr>
      </p:pic>
      <p:sp>
        <p:nvSpPr>
          <p:cNvPr id="13" name="Shape 131"/>
          <p:cNvSpPr/>
          <p:nvPr/>
        </p:nvSpPr>
        <p:spPr>
          <a:xfrm>
            <a:off x="12642291" y="4971600"/>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Creata una generica board, aggiungo due utenti al progetto</a:t>
            </a:r>
            <a:endParaRPr dirty="0">
              <a:solidFill>
                <a:srgbClr val="FFFFFF"/>
              </a:solidFill>
              <a:latin typeface="Inconsolata" panose="00000509000000000000" pitchFamily="49" charset="0"/>
            </a:endParaRPr>
          </a:p>
        </p:txBody>
      </p:sp>
      <p:sp>
        <p:nvSpPr>
          <p:cNvPr id="14" name="Shape 131"/>
          <p:cNvSpPr/>
          <p:nvPr/>
        </p:nvSpPr>
        <p:spPr>
          <a:xfrm>
            <a:off x="12642291" y="7806195"/>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Creato un numero arbitrario di board, ricerco la board tramite il suo nome</a:t>
            </a:r>
            <a:endParaRPr dirty="0">
              <a:solidFill>
                <a:srgbClr val="FFFFFF"/>
              </a:solidFill>
              <a:latin typeface="Inconsolata" panose="00000509000000000000" pitchFamily="49" charset="0"/>
            </a:endParaRPr>
          </a:p>
        </p:txBody>
      </p:sp>
      <p:sp>
        <p:nvSpPr>
          <p:cNvPr id="15" name="Shape 131"/>
          <p:cNvSpPr/>
          <p:nvPr/>
        </p:nvSpPr>
        <p:spPr>
          <a:xfrm>
            <a:off x="12642291" y="10640790"/>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Conteggio numero di board create da un singolo utente</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26046173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Colonna:</a:t>
            </a:r>
          </a:p>
          <a:p>
            <a:r>
              <a:rPr lang="it-IT" sz="7000" dirty="0" smtClean="0">
                <a:solidFill>
                  <a:srgbClr val="FFFFFF"/>
                </a:solidFill>
                <a:latin typeface="Inconsolata" panose="00000509000000000000" pitchFamily="49" charset="0"/>
              </a:rPr>
              <a:t>Test sul controller</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6266"/>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sistema</a:t>
            </a:r>
            <a:endParaRPr dirty="0">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500" y="5679584"/>
            <a:ext cx="9051961" cy="6397397"/>
          </a:xfrm>
          <a:prstGeom prst="rect">
            <a:avLst/>
          </a:prstGeom>
        </p:spPr>
      </p:pic>
      <p:sp>
        <p:nvSpPr>
          <p:cNvPr id="14" name="Shape 131"/>
          <p:cNvSpPr/>
          <p:nvPr/>
        </p:nvSpPr>
        <p:spPr>
          <a:xfrm>
            <a:off x="12740678" y="6373335"/>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Creata una generica colonna, il modello vine correttamente creato </a:t>
            </a:r>
            <a:endParaRPr dirty="0">
              <a:solidFill>
                <a:srgbClr val="FFFFFF"/>
              </a:solidFill>
              <a:latin typeface="Inconsolata" panose="00000509000000000000" pitchFamily="49" charset="0"/>
            </a:endParaRPr>
          </a:p>
        </p:txBody>
      </p:sp>
      <p:sp>
        <p:nvSpPr>
          <p:cNvPr id="15" name="Shape 131"/>
          <p:cNvSpPr/>
          <p:nvPr/>
        </p:nvSpPr>
        <p:spPr>
          <a:xfrm>
            <a:off x="12740678" y="9649366"/>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Creata una generica colonna, la colonna esiste</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313440585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Colonna:</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319" y="4331462"/>
            <a:ext cx="8952323" cy="8280357"/>
          </a:xfrm>
          <a:prstGeom prst="rect">
            <a:avLst/>
          </a:prstGeom>
        </p:spPr>
      </p:pic>
      <p:sp>
        <p:nvSpPr>
          <p:cNvPr id="13" name="Shape 131"/>
          <p:cNvSpPr/>
          <p:nvPr/>
        </p:nvSpPr>
        <p:spPr>
          <a:xfrm>
            <a:off x="12642291" y="4971600"/>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Data una colonna presistente, cambio il nome</a:t>
            </a:r>
            <a:endParaRPr dirty="0">
              <a:solidFill>
                <a:srgbClr val="FFFFFF"/>
              </a:solidFill>
              <a:latin typeface="Inconsolata" panose="00000509000000000000" pitchFamily="49" charset="0"/>
            </a:endParaRPr>
          </a:p>
        </p:txBody>
      </p:sp>
      <p:sp>
        <p:nvSpPr>
          <p:cNvPr id="14" name="Shape 131"/>
          <p:cNvSpPr/>
          <p:nvPr/>
        </p:nvSpPr>
        <p:spPr>
          <a:xfrm>
            <a:off x="12642291" y="9945341"/>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Inserimento multiplo di colonne in una board</a:t>
            </a:r>
            <a:endParaRPr dirty="0">
              <a:solidFill>
                <a:srgbClr val="FFFFFF"/>
              </a:solidFill>
              <a:latin typeface="Inconsolata" panose="00000509000000000000" pitchFamily="49" charset="0"/>
            </a:endParaRPr>
          </a:p>
        </p:txBody>
      </p:sp>
      <p:sp>
        <p:nvSpPr>
          <p:cNvPr id="15" name="Shape 131"/>
          <p:cNvSpPr/>
          <p:nvPr/>
        </p:nvSpPr>
        <p:spPr>
          <a:xfrm>
            <a:off x="12642291" y="7055305"/>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Ricerca tra le colonne esistenti via id della colonna</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4045555571"/>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Colonna:</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553" y="4332464"/>
            <a:ext cx="9168077" cy="8434630"/>
          </a:xfrm>
          <a:prstGeom prst="rect">
            <a:avLst/>
          </a:prstGeom>
        </p:spPr>
      </p:pic>
      <p:sp>
        <p:nvSpPr>
          <p:cNvPr id="13" name="Shape 131"/>
          <p:cNvSpPr/>
          <p:nvPr/>
        </p:nvSpPr>
        <p:spPr>
          <a:xfrm>
            <a:off x="12740678" y="5495914"/>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Creazione di una board, con una colonna e una card</a:t>
            </a:r>
            <a:endParaRPr dirty="0">
              <a:solidFill>
                <a:srgbClr val="FFFFFF"/>
              </a:solidFill>
              <a:latin typeface="Inconsolata" panose="00000509000000000000" pitchFamily="49" charset="0"/>
            </a:endParaRPr>
          </a:p>
        </p:txBody>
      </p:sp>
      <p:sp>
        <p:nvSpPr>
          <p:cNvPr id="14" name="Shape 131"/>
          <p:cNvSpPr/>
          <p:nvPr/>
        </p:nvSpPr>
        <p:spPr>
          <a:xfrm>
            <a:off x="12775328" y="9403532"/>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Ricerca colonne tramite il nome della board</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147509821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Card:</a:t>
            </a:r>
          </a:p>
          <a:p>
            <a:r>
              <a:rPr lang="it-IT" sz="7000" dirty="0" smtClean="0">
                <a:solidFill>
                  <a:srgbClr val="FFFFFF"/>
                </a:solidFill>
                <a:latin typeface="Inconsolata" panose="00000509000000000000" pitchFamily="49" charset="0"/>
              </a:rPr>
              <a:t>Test sul controller</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6266"/>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sistema</a:t>
            </a:r>
            <a:endParaRPr dirty="0">
              <a:latin typeface="Inconsolata" panose="00000509000000000000"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253" y="4199389"/>
            <a:ext cx="6705783" cy="9305281"/>
          </a:xfrm>
          <a:prstGeom prst="rect">
            <a:avLst/>
          </a:prstGeom>
        </p:spPr>
      </p:pic>
      <p:sp>
        <p:nvSpPr>
          <p:cNvPr id="14" name="Shape 131"/>
          <p:cNvSpPr/>
          <p:nvPr/>
        </p:nvSpPr>
        <p:spPr>
          <a:xfrm>
            <a:off x="12642291" y="5355172"/>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Creando una generica card, il modello viene creato</a:t>
            </a:r>
            <a:endParaRPr dirty="0">
              <a:solidFill>
                <a:srgbClr val="FFFFFF"/>
              </a:solidFill>
              <a:latin typeface="Inconsolata" panose="00000509000000000000" pitchFamily="49" charset="0"/>
            </a:endParaRPr>
          </a:p>
        </p:txBody>
      </p:sp>
      <p:sp>
        <p:nvSpPr>
          <p:cNvPr id="15" name="Shape 131"/>
          <p:cNvSpPr/>
          <p:nvPr/>
        </p:nvSpPr>
        <p:spPr>
          <a:xfrm>
            <a:off x="12642291" y="10602086"/>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Creata una generica card, i sui campi non sono mai nulli</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285773744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Card:</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580" y="4148634"/>
            <a:ext cx="9325278" cy="9085289"/>
          </a:xfrm>
          <a:prstGeom prst="rect">
            <a:avLst/>
          </a:prstGeom>
        </p:spPr>
      </p:pic>
      <p:sp>
        <p:nvSpPr>
          <p:cNvPr id="13" name="Shape 131"/>
          <p:cNvSpPr/>
          <p:nvPr/>
        </p:nvSpPr>
        <p:spPr>
          <a:xfrm>
            <a:off x="12740678" y="4991813"/>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Modifica campo scadenza della card</a:t>
            </a:r>
            <a:endParaRPr dirty="0">
              <a:solidFill>
                <a:srgbClr val="FFFFFF"/>
              </a:solidFill>
              <a:latin typeface="Inconsolata" panose="00000509000000000000" pitchFamily="49" charset="0"/>
            </a:endParaRPr>
          </a:p>
        </p:txBody>
      </p:sp>
      <p:sp>
        <p:nvSpPr>
          <p:cNvPr id="14" name="Shape 131"/>
          <p:cNvSpPr/>
          <p:nvPr/>
        </p:nvSpPr>
        <p:spPr>
          <a:xfrm>
            <a:off x="12740678" y="7538132"/>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Ricerca card tramite id</a:t>
            </a:r>
            <a:endParaRPr dirty="0">
              <a:solidFill>
                <a:srgbClr val="FFFFFF"/>
              </a:solidFill>
              <a:latin typeface="Inconsolata" panose="00000509000000000000" pitchFamily="49" charset="0"/>
            </a:endParaRPr>
          </a:p>
        </p:txBody>
      </p:sp>
      <p:sp>
        <p:nvSpPr>
          <p:cNvPr id="15" name="Shape 131"/>
          <p:cNvSpPr/>
          <p:nvPr/>
        </p:nvSpPr>
        <p:spPr>
          <a:xfrm>
            <a:off x="12775328" y="10686468"/>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a:solidFill>
                  <a:srgbClr val="FFFFFF"/>
                </a:solidFill>
                <a:latin typeface="Inconsolata" panose="00000509000000000000" pitchFamily="49" charset="0"/>
              </a:rPr>
              <a:t>Creazione di una board, con una colonna e una </a:t>
            </a:r>
            <a:r>
              <a:rPr lang="it-IT" dirty="0" smtClean="0">
                <a:solidFill>
                  <a:srgbClr val="FFFFFF"/>
                </a:solidFill>
                <a:latin typeface="Inconsolata" panose="00000509000000000000" pitchFamily="49" charset="0"/>
              </a:rPr>
              <a:t>card con verifica anche su card</a:t>
            </a:r>
            <a:endParaRPr lang="it-IT"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403263136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Utenti:</a:t>
            </a:r>
          </a:p>
          <a:p>
            <a:r>
              <a:rPr lang="it-IT" sz="7000" dirty="0" smtClean="0">
                <a:solidFill>
                  <a:srgbClr val="FFFFFF"/>
                </a:solidFill>
                <a:latin typeface="Inconsolata" panose="00000509000000000000" pitchFamily="49" charset="0"/>
              </a:rPr>
              <a:t>Test sul controller</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6266"/>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sistema</a:t>
            </a:r>
            <a:endParaRPr dirty="0">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85" y="5559921"/>
            <a:ext cx="8716591" cy="3010320"/>
          </a:xfrm>
          <a:prstGeom prst="rect">
            <a:avLst/>
          </a:prstGeom>
        </p:spPr>
      </p:pic>
      <p:sp>
        <p:nvSpPr>
          <p:cNvPr id="13" name="Shape 131"/>
          <p:cNvSpPr/>
          <p:nvPr/>
        </p:nvSpPr>
        <p:spPr>
          <a:xfrm>
            <a:off x="12775328" y="6787676"/>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Salvataggio nuovo utente</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972517191"/>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Utenti:</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733" y="4332463"/>
            <a:ext cx="8949002" cy="8193091"/>
          </a:xfrm>
          <a:prstGeom prst="rect">
            <a:avLst/>
          </a:prstGeom>
        </p:spPr>
      </p:pic>
      <p:sp>
        <p:nvSpPr>
          <p:cNvPr id="13" name="Shape 131"/>
          <p:cNvSpPr/>
          <p:nvPr/>
        </p:nvSpPr>
        <p:spPr>
          <a:xfrm>
            <a:off x="12740678" y="5000558"/>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Creazione nuovo utente tramite parametri della view</a:t>
            </a:r>
            <a:endParaRPr dirty="0">
              <a:solidFill>
                <a:srgbClr val="FFFFFF"/>
              </a:solidFill>
              <a:latin typeface="Inconsolata" panose="00000509000000000000" pitchFamily="49" charset="0"/>
            </a:endParaRPr>
          </a:p>
        </p:txBody>
      </p:sp>
      <p:sp>
        <p:nvSpPr>
          <p:cNvPr id="15" name="Shape 131"/>
          <p:cNvSpPr/>
          <p:nvPr/>
        </p:nvSpPr>
        <p:spPr>
          <a:xfrm>
            <a:off x="12740678" y="7555622"/>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Cambio valore dell’username utente</a:t>
            </a:r>
            <a:endParaRPr dirty="0">
              <a:solidFill>
                <a:srgbClr val="FFFFFF"/>
              </a:solidFill>
              <a:latin typeface="Inconsolata" panose="00000509000000000000" pitchFamily="49" charset="0"/>
            </a:endParaRPr>
          </a:p>
        </p:txBody>
      </p:sp>
      <p:sp>
        <p:nvSpPr>
          <p:cNvPr id="16" name="Shape 131"/>
          <p:cNvSpPr/>
          <p:nvPr/>
        </p:nvSpPr>
        <p:spPr>
          <a:xfrm>
            <a:off x="12740678" y="10110686"/>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Cambio valore password dell’utente</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26735650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Inconsolata" panose="00000509000000000000" pitchFamily="49" charset="0"/>
            </a:endParaRPr>
          </a:p>
        </p:txBody>
      </p:sp>
      <p:sp>
        <p:nvSpPr>
          <p:cNvPr id="7" name="Rectangle 6"/>
          <p:cNvSpPr/>
          <p:nvPr/>
        </p:nvSpPr>
        <p:spPr>
          <a:xfrm>
            <a:off x="1045064" y="-8634"/>
            <a:ext cx="9584835"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Shape 82"/>
          <p:cNvSpPr/>
          <p:nvPr/>
        </p:nvSpPr>
        <p:spPr>
          <a:xfrm flipH="1">
            <a:off x="1045061" y="-8634"/>
            <a:ext cx="2" cy="13748400"/>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Shape 130"/>
          <p:cNvSpPr/>
          <p:nvPr/>
        </p:nvSpPr>
        <p:spPr>
          <a:xfrm>
            <a:off x="12740678" y="1907770"/>
            <a:ext cx="9099673" cy="19009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7000" dirty="0" smtClean="0">
                <a:solidFill>
                  <a:srgbClr val="FFFFFF"/>
                </a:solidFill>
                <a:latin typeface="Inconsolata" panose="00000509000000000000" pitchFamily="49" charset="0"/>
              </a:rPr>
              <a:t>Utenti:</a:t>
            </a:r>
          </a:p>
          <a:p>
            <a:r>
              <a:rPr lang="it-IT" sz="7000" dirty="0" smtClean="0">
                <a:solidFill>
                  <a:srgbClr val="FFFFFF"/>
                </a:solidFill>
                <a:latin typeface="Inconsolata" panose="00000509000000000000" pitchFamily="49" charset="0"/>
              </a:rPr>
              <a:t>Test sul dominio</a:t>
            </a:r>
            <a:endParaRPr sz="7000" dirty="0">
              <a:solidFill>
                <a:srgbClr val="FFFFFF"/>
              </a:solidFill>
              <a:latin typeface="Inconsolata" panose="00000509000000000000" pitchFamily="49" charset="0"/>
            </a:endParaRPr>
          </a:p>
        </p:txBody>
      </p:sp>
      <p:sp>
        <p:nvSpPr>
          <p:cNvPr id="11" name="Shape 132"/>
          <p:cNvSpPr/>
          <p:nvPr/>
        </p:nvSpPr>
        <p:spPr>
          <a:xfrm>
            <a:off x="12775328" y="3992355"/>
            <a:ext cx="805298"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 name="Shape 225"/>
          <p:cNvSpPr/>
          <p:nvPr/>
        </p:nvSpPr>
        <p:spPr>
          <a:xfrm>
            <a:off x="12740678" y="1497095"/>
            <a:ext cx="3878923"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a:latin typeface="Inconsolata" panose="00000509000000000000" pitchFamily="49" charset="0"/>
              </a:rPr>
              <a:t>Test </a:t>
            </a:r>
            <a:r>
              <a:rPr lang="it-IT" dirty="0" smtClean="0">
                <a:latin typeface="Inconsolata" panose="00000509000000000000" pitchFamily="49" charset="0"/>
              </a:rPr>
              <a:t>sistema</a:t>
            </a:r>
            <a:endParaRPr lang="it-IT" dirty="0">
              <a:latin typeface="Inconsolata" panose="00000509000000000000"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790" y="3808686"/>
            <a:ext cx="9420443" cy="8423571"/>
          </a:xfrm>
          <a:prstGeom prst="rect">
            <a:avLst/>
          </a:prstGeom>
        </p:spPr>
      </p:pic>
      <p:sp>
        <p:nvSpPr>
          <p:cNvPr id="13" name="Shape 131"/>
          <p:cNvSpPr/>
          <p:nvPr/>
        </p:nvSpPr>
        <p:spPr>
          <a:xfrm>
            <a:off x="12740678" y="5054368"/>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Creazione utente, che crea una board che ne diventa amministratore</a:t>
            </a:r>
            <a:endParaRPr dirty="0">
              <a:solidFill>
                <a:srgbClr val="FFFFFF"/>
              </a:solidFill>
              <a:latin typeface="Inconsolata" panose="00000509000000000000" pitchFamily="49" charset="0"/>
            </a:endParaRPr>
          </a:p>
        </p:txBody>
      </p:sp>
      <p:sp>
        <p:nvSpPr>
          <p:cNvPr id="15" name="Shape 131"/>
          <p:cNvSpPr/>
          <p:nvPr/>
        </p:nvSpPr>
        <p:spPr>
          <a:xfrm>
            <a:off x="12740678" y="7348409"/>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Creo una card e un utente e assegno la card a quest’ultimo</a:t>
            </a:r>
            <a:endParaRPr dirty="0">
              <a:solidFill>
                <a:srgbClr val="FFFFFF"/>
              </a:solidFill>
              <a:latin typeface="Inconsolata" panose="00000509000000000000" pitchFamily="49" charset="0"/>
            </a:endParaRPr>
          </a:p>
        </p:txBody>
      </p:sp>
      <p:sp>
        <p:nvSpPr>
          <p:cNvPr id="16" name="Shape 131"/>
          <p:cNvSpPr/>
          <p:nvPr/>
        </p:nvSpPr>
        <p:spPr>
          <a:xfrm>
            <a:off x="12740678" y="9782107"/>
            <a:ext cx="7954620" cy="136319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rgbClr val="FFFFFF"/>
                </a:solidFill>
                <a:latin typeface="Inconsolata" panose="00000509000000000000" pitchFamily="49" charset="0"/>
              </a:rPr>
              <a:t>Tentativo di registrare un utente con credenziali già utilizzate</a:t>
            </a:r>
            <a:endParaRPr dirty="0">
              <a:solidFill>
                <a:srgbClr val="FFFFFF"/>
              </a:solidFill>
              <a:latin typeface="Inconsolata" panose="00000509000000000000" pitchFamily="49" charset="0"/>
            </a:endParaRPr>
          </a:p>
        </p:txBody>
      </p:sp>
    </p:spTree>
    <p:extLst>
      <p:ext uri="{BB962C8B-B14F-4D97-AF65-F5344CB8AC3E}">
        <p14:creationId xmlns:p14="http://schemas.microsoft.com/office/powerpoint/2010/main" val="90671893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0708861" y="-41664"/>
            <a:ext cx="8418381" cy="13799327"/>
          </a:xfrm>
          <a:prstGeom prst="rect">
            <a:avLst/>
          </a:prstGeom>
          <a:solidFill>
            <a:srgbClr val="70A1F0"/>
          </a:solid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656" y="4164161"/>
            <a:ext cx="6278400" cy="538767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rPr lang="it-IT" dirty="0" smtClean="0">
                <a:solidFill>
                  <a:schemeClr val="bg2"/>
                </a:solidFill>
                <a:latin typeface="Consolas" panose="020B0609020204030204" pitchFamily="49" charset="0"/>
              </a:rPr>
              <a:t>La classe board rappresenta l’oggetto principale del sistema.</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La board è stata rappresentata da un nome e da un Amministratore, cioè colui che l’ha creata.</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Le precondizioni scelte in fase di progettazione della classe, hanno portato alla realizzazione di un modello che, ogni board contenga molte colonne e molti utenti intesi come partecipanti al progetto rappresentato dal nome della board, mentre è  stato scelto che un solo utente sia l’amministratore.</a:t>
            </a:r>
            <a:endParaRPr dirty="0">
              <a:solidFill>
                <a:schemeClr val="bg2"/>
              </a:solidFill>
              <a:latin typeface="Consolas" panose="020B0609020204030204" pitchFamily="49" charset="0"/>
            </a:endParaRP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79" name="Shape 79"/>
          <p:cNvSpPr/>
          <p:nvPr/>
        </p:nvSpPr>
        <p:spPr>
          <a:xfrm flipH="1">
            <a:off x="1045063" y="-41664"/>
            <a:ext cx="1" cy="15066138"/>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697" y="1463263"/>
            <a:ext cx="7494707" cy="11432605"/>
          </a:xfrm>
          <a:prstGeom prst="rect">
            <a:avLst/>
          </a:prstGeom>
        </p:spPr>
      </p:pic>
    </p:spTree>
    <p:extLst>
      <p:ext uri="{BB962C8B-B14F-4D97-AF65-F5344CB8AC3E}">
        <p14:creationId xmlns:p14="http://schemas.microsoft.com/office/powerpoint/2010/main" val="377133662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2120172" y="21290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solidFill>
                  <a:schemeClr val="tx1">
                    <a:lumMod val="50000"/>
                  </a:schemeClr>
                </a:solidFill>
                <a:latin typeface="Inconsolata" panose="00000509000000000000" pitchFamily="49" charset="0"/>
              </a:rPr>
              <a:t>Test sul sistema</a:t>
            </a:r>
            <a:endParaRPr dirty="0">
              <a:solidFill>
                <a:schemeClr val="tx1">
                  <a:lumMod val="50000"/>
                </a:schemeClr>
              </a:solidFill>
              <a:latin typeface="Inconsolata" panose="00000509000000000000" pitchFamily="49" charset="0"/>
            </a:endParaRPr>
          </a:p>
        </p:txBody>
      </p:sp>
      <p:sp>
        <p:nvSpPr>
          <p:cNvPr id="62" name="Shape 62"/>
          <p:cNvSpPr/>
          <p:nvPr/>
        </p:nvSpPr>
        <p:spPr>
          <a:xfrm>
            <a:off x="2109140" y="2715983"/>
            <a:ext cx="12900822" cy="446454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dirty="0" smtClean="0">
                <a:latin typeface="Inconsolata" panose="00000509000000000000" pitchFamily="49" charset="0"/>
              </a:rPr>
              <a:t>Test di </a:t>
            </a:r>
            <a:r>
              <a:rPr lang="it-IT" dirty="0">
                <a:latin typeface="Inconsolata" panose="00000509000000000000" pitchFamily="49" charset="0"/>
              </a:rPr>
              <a:t>A</a:t>
            </a:r>
            <a:r>
              <a:rPr lang="it-IT" dirty="0" smtClean="0">
                <a:latin typeface="Inconsolata" panose="00000509000000000000" pitchFamily="49" charset="0"/>
              </a:rPr>
              <a:t>ccettazione </a:t>
            </a:r>
          </a:p>
          <a:p>
            <a:r>
              <a:rPr lang="it-IT" dirty="0">
                <a:latin typeface="Inconsolata" panose="00000509000000000000" pitchFamily="49" charset="0"/>
              </a:rPr>
              <a:t>e</a:t>
            </a:r>
            <a:r>
              <a:rPr lang="it-IT" dirty="0" smtClean="0">
                <a:latin typeface="Inconsolata" panose="00000509000000000000" pitchFamily="49" charset="0"/>
              </a:rPr>
              <a:t> User Stories</a:t>
            </a:r>
            <a:endParaRPr dirty="0">
              <a:latin typeface="Inconsolata" panose="00000509000000000000" pitchFamily="49" charset="0"/>
            </a:endParaRPr>
          </a:p>
        </p:txBody>
      </p:sp>
      <p:sp>
        <p:nvSpPr>
          <p:cNvPr id="63" name="Shape 63"/>
          <p:cNvSpPr/>
          <p:nvPr/>
        </p:nvSpPr>
        <p:spPr>
          <a:xfrm>
            <a:off x="2123479" y="6357655"/>
            <a:ext cx="8987344" cy="10542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it-IT" dirty="0" smtClean="0">
                <a:solidFill>
                  <a:schemeClr val="tx1">
                    <a:lumMod val="50000"/>
                  </a:schemeClr>
                </a:solidFill>
                <a:latin typeface="Inconsolata" panose="00000509000000000000" pitchFamily="49" charset="0"/>
              </a:rPr>
              <a:t>Alcuni test che simulano le azioni che un utente del sistema può compiere durante l’utilizzo</a:t>
            </a:r>
            <a:endParaRPr dirty="0">
              <a:solidFill>
                <a:schemeClr val="tx1">
                  <a:lumMod val="50000"/>
                </a:schemeClr>
              </a:solidFill>
              <a:latin typeface="Inconsolata" panose="00000509000000000000" pitchFamily="49" charset="0"/>
            </a:endParaRPr>
          </a:p>
        </p:txBody>
      </p:sp>
      <p:sp>
        <p:nvSpPr>
          <p:cNvPr id="64" name="Shape 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65" name="Shape 65"/>
          <p:cNvSpPr/>
          <p:nvPr/>
        </p:nvSpPr>
        <p:spPr>
          <a:xfrm>
            <a:off x="2143789" y="5869185"/>
            <a:ext cx="805299"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spTree>
    <p:extLst>
      <p:ext uri="{BB962C8B-B14F-4D97-AF65-F5344CB8AC3E}">
        <p14:creationId xmlns:p14="http://schemas.microsoft.com/office/powerpoint/2010/main" val="2282785908"/>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Accesso al</a:t>
            </a:r>
          </a:p>
          <a:p>
            <a:r>
              <a:rPr lang="it-IT" sz="7000" dirty="0" smtClean="0">
                <a:latin typeface="Inconsolata" panose="00000509000000000000" pitchFamily="49" charset="0"/>
              </a:rPr>
              <a:t>Sistema</a:t>
            </a:r>
            <a:endParaRPr lang="it-IT" sz="7000" dirty="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441" y="4117856"/>
            <a:ext cx="8760635" cy="8760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526" y="3017375"/>
            <a:ext cx="12592917" cy="8848712"/>
          </a:xfrm>
          <a:prstGeom prst="rect">
            <a:avLst/>
          </a:prstGeom>
        </p:spPr>
      </p:pic>
      <p:cxnSp>
        <p:nvCxnSpPr>
          <p:cNvPr id="7" name="Straight Arrow Connector 6"/>
          <p:cNvCxnSpPr/>
          <p:nvPr/>
        </p:nvCxnSpPr>
        <p:spPr>
          <a:xfrm flipV="1">
            <a:off x="6979394" y="3605842"/>
            <a:ext cx="4485132" cy="3259724"/>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2491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Accesso al</a:t>
            </a:r>
          </a:p>
          <a:p>
            <a:r>
              <a:rPr lang="it-IT" sz="7000" dirty="0" smtClean="0">
                <a:latin typeface="Inconsolata" panose="00000509000000000000" pitchFamily="49" charset="0"/>
              </a:rPr>
              <a:t>Sistema</a:t>
            </a:r>
            <a:endParaRPr lang="it-IT" sz="7000" dirty="0">
              <a:latin typeface="Inconsolata" panose="00000509000000000000" pitchFamily="49" charset="0"/>
            </a:endParaRPr>
          </a:p>
          <a:p>
            <a:endParaRPr lang="it-IT" sz="7000" dirty="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441" y="4117856"/>
            <a:ext cx="8760635" cy="8760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526" y="3017375"/>
            <a:ext cx="12592917" cy="8848712"/>
          </a:xfrm>
          <a:prstGeom prst="rect">
            <a:avLst/>
          </a:prstGeom>
        </p:spPr>
      </p:pic>
      <p:cxnSp>
        <p:nvCxnSpPr>
          <p:cNvPr id="48" name="Straight Arrow Connector 47"/>
          <p:cNvCxnSpPr/>
          <p:nvPr/>
        </p:nvCxnSpPr>
        <p:spPr>
          <a:xfrm>
            <a:off x="6979394" y="8108502"/>
            <a:ext cx="4999008" cy="0"/>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32365036"/>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Accesso al</a:t>
            </a:r>
          </a:p>
          <a:p>
            <a:r>
              <a:rPr lang="it-IT" sz="7000" dirty="0" smtClean="0">
                <a:latin typeface="Inconsolata" panose="00000509000000000000" pitchFamily="49" charset="0"/>
              </a:rPr>
              <a:t>Sistema</a:t>
            </a:r>
            <a:endParaRPr lang="it-IT" sz="7000" dirty="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441" y="4117856"/>
            <a:ext cx="8760635" cy="8760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526" y="3017375"/>
            <a:ext cx="12592917" cy="8848712"/>
          </a:xfrm>
          <a:prstGeom prst="rect">
            <a:avLst/>
          </a:prstGeom>
        </p:spPr>
      </p:pic>
      <p:cxnSp>
        <p:nvCxnSpPr>
          <p:cNvPr id="43" name="Straight Arrow Connector 42"/>
          <p:cNvCxnSpPr/>
          <p:nvPr/>
        </p:nvCxnSpPr>
        <p:spPr>
          <a:xfrm flipV="1">
            <a:off x="6979394" y="5149563"/>
            <a:ext cx="4999008" cy="4080701"/>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19984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Accesso al</a:t>
            </a:r>
          </a:p>
          <a:p>
            <a:r>
              <a:rPr lang="it-IT" sz="7000" dirty="0" smtClean="0">
                <a:latin typeface="Inconsolata" panose="00000509000000000000" pitchFamily="49" charset="0"/>
              </a:rPr>
              <a:t>Sistema</a:t>
            </a:r>
            <a:endParaRPr lang="it-IT" sz="7000" dirty="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441" y="4117856"/>
            <a:ext cx="8760635" cy="8760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526" y="3017375"/>
            <a:ext cx="12592917" cy="8848712"/>
          </a:xfrm>
          <a:prstGeom prst="rect">
            <a:avLst/>
          </a:prstGeom>
        </p:spPr>
      </p:pic>
      <p:cxnSp>
        <p:nvCxnSpPr>
          <p:cNvPr id="45" name="Straight Arrow Connector 44"/>
          <p:cNvCxnSpPr/>
          <p:nvPr/>
        </p:nvCxnSpPr>
        <p:spPr>
          <a:xfrm flipV="1">
            <a:off x="6979394" y="10073569"/>
            <a:ext cx="5080334" cy="398899"/>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43268113"/>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Creazione</a:t>
            </a:r>
          </a:p>
          <a:p>
            <a:r>
              <a:rPr lang="it-IT" sz="7000" dirty="0" smtClean="0">
                <a:latin typeface="Inconsolata" panose="00000509000000000000" pitchFamily="49" charset="0"/>
              </a:rPr>
              <a:t>Progetto</a:t>
            </a: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59" y="4118400"/>
            <a:ext cx="8762400" cy="8762400"/>
          </a:xfrm>
          <a:prstGeom prst="rect">
            <a:avLst/>
          </a:prstGeom>
        </p:spPr>
      </p:pic>
      <p:cxnSp>
        <p:nvCxnSpPr>
          <p:cNvPr id="13" name="Straight Arrow Connector 12"/>
          <p:cNvCxnSpPr/>
          <p:nvPr/>
        </p:nvCxnSpPr>
        <p:spPr>
          <a:xfrm flipV="1">
            <a:off x="6835989" y="2295332"/>
            <a:ext cx="4555944" cy="6204268"/>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2927" y="1802462"/>
            <a:ext cx="10483930" cy="11404727"/>
          </a:xfrm>
          <a:prstGeom prst="rect">
            <a:avLst/>
          </a:prstGeom>
        </p:spPr>
      </p:pic>
      <p:cxnSp>
        <p:nvCxnSpPr>
          <p:cNvPr id="17" name="Straight Arrow Connector 16"/>
          <p:cNvCxnSpPr/>
          <p:nvPr/>
        </p:nvCxnSpPr>
        <p:spPr>
          <a:xfrm flipV="1">
            <a:off x="6835989" y="6997959"/>
            <a:ext cx="4752631" cy="2470665"/>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19300450"/>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Creazione</a:t>
            </a:r>
          </a:p>
          <a:p>
            <a:r>
              <a:rPr lang="it-IT" sz="7000" dirty="0">
                <a:latin typeface="Inconsolata" panose="00000509000000000000" pitchFamily="49" charset="0"/>
              </a:rPr>
              <a:t>Progetto</a:t>
            </a: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59" y="4118400"/>
            <a:ext cx="8762400" cy="8762400"/>
          </a:xfrm>
          <a:prstGeom prst="rect">
            <a:avLst/>
          </a:prstGeom>
        </p:spPr>
      </p:pic>
      <p:cxnSp>
        <p:nvCxnSpPr>
          <p:cNvPr id="17" name="Straight Arrow Connector 16"/>
          <p:cNvCxnSpPr/>
          <p:nvPr/>
        </p:nvCxnSpPr>
        <p:spPr>
          <a:xfrm flipV="1">
            <a:off x="6584382" y="4989901"/>
            <a:ext cx="5246834" cy="5475907"/>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519" y="4118400"/>
            <a:ext cx="11777418" cy="5904624"/>
          </a:xfrm>
          <a:prstGeom prst="rect">
            <a:avLst/>
          </a:prstGeom>
        </p:spPr>
      </p:pic>
    </p:spTree>
    <p:extLst>
      <p:ext uri="{BB962C8B-B14F-4D97-AF65-F5344CB8AC3E}">
        <p14:creationId xmlns:p14="http://schemas.microsoft.com/office/powerpoint/2010/main" val="2530460961"/>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smtClean="0">
                <a:latin typeface="Inconsolata" panose="00000509000000000000" pitchFamily="49" charset="0"/>
              </a:rPr>
              <a:t>Gestione</a:t>
            </a:r>
          </a:p>
          <a:p>
            <a:r>
              <a:rPr lang="it-IT" sz="7000" dirty="0" smtClean="0">
                <a:latin typeface="Inconsolata" panose="00000509000000000000" pitchFamily="49" charset="0"/>
              </a:rPr>
              <a:t>Card</a:t>
            </a: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559" y="4118400"/>
            <a:ext cx="8762400" cy="8762400"/>
          </a:xfrm>
          <a:prstGeom prst="rect">
            <a:avLst/>
          </a:prstGeom>
        </p:spPr>
      </p:pic>
      <p:cxnSp>
        <p:nvCxnSpPr>
          <p:cNvPr id="12" name="Straight Arrow Connector 11"/>
          <p:cNvCxnSpPr/>
          <p:nvPr/>
        </p:nvCxnSpPr>
        <p:spPr>
          <a:xfrm flipV="1">
            <a:off x="6966465" y="1978090"/>
            <a:ext cx="5144670" cy="6122810"/>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223" y="1367091"/>
            <a:ext cx="10736242" cy="12085084"/>
          </a:xfrm>
          <a:prstGeom prst="rect">
            <a:avLst/>
          </a:prstGeom>
        </p:spPr>
      </p:pic>
      <p:cxnSp>
        <p:nvCxnSpPr>
          <p:cNvPr id="18" name="Straight Arrow Connector 17"/>
          <p:cNvCxnSpPr/>
          <p:nvPr/>
        </p:nvCxnSpPr>
        <p:spPr>
          <a:xfrm flipV="1">
            <a:off x="6966465" y="8360229"/>
            <a:ext cx="5011054" cy="503853"/>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5976888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66" y="1934741"/>
            <a:ext cx="12542704" cy="11177410"/>
          </a:xfrm>
          <a:prstGeom prst="rect">
            <a:avLst/>
          </a:prstGeom>
        </p:spPr>
      </p:pic>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Modifica e Cancellazione</a:t>
            </a:r>
            <a:endParaRPr lang="it-IT" sz="7000" dirty="0" smtClean="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400" y="4118400"/>
            <a:ext cx="8762400" cy="8762400"/>
          </a:xfrm>
          <a:prstGeom prst="rect">
            <a:avLst/>
          </a:prstGeom>
        </p:spPr>
      </p:pic>
      <p:cxnSp>
        <p:nvCxnSpPr>
          <p:cNvPr id="13" name="Straight Arrow Connector 12"/>
          <p:cNvCxnSpPr/>
          <p:nvPr/>
        </p:nvCxnSpPr>
        <p:spPr>
          <a:xfrm flipV="1">
            <a:off x="7525585" y="2273732"/>
            <a:ext cx="4452093" cy="5013512"/>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flipV="1">
            <a:off x="7315701" y="6693446"/>
            <a:ext cx="5330969" cy="1725757"/>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flipV="1">
            <a:off x="7315701" y="8609162"/>
            <a:ext cx="5986231" cy="960448"/>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7225414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Modifica e Cancellazione</a:t>
            </a:r>
            <a:endParaRPr lang="it-IT" sz="7000" dirty="0" smtClean="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400" y="4118400"/>
            <a:ext cx="8762400" cy="8762400"/>
          </a:xfrm>
          <a:prstGeom prst="rect">
            <a:avLst/>
          </a:prstGeom>
        </p:spPr>
      </p:pic>
      <p:cxnSp>
        <p:nvCxnSpPr>
          <p:cNvPr id="20" name="Straight Arrow Connector 19"/>
          <p:cNvCxnSpPr/>
          <p:nvPr/>
        </p:nvCxnSpPr>
        <p:spPr>
          <a:xfrm flipV="1">
            <a:off x="7464490" y="4385388"/>
            <a:ext cx="4590053" cy="5971592"/>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4543" y="3239566"/>
            <a:ext cx="12019873" cy="9641234"/>
          </a:xfrm>
          <a:prstGeom prst="rect">
            <a:avLst/>
          </a:prstGeom>
        </p:spPr>
      </p:pic>
    </p:spTree>
    <p:extLst>
      <p:ext uri="{BB962C8B-B14F-4D97-AF65-F5344CB8AC3E}">
        <p14:creationId xmlns:p14="http://schemas.microsoft.com/office/powerpoint/2010/main" val="165175337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0708861" y="-41664"/>
            <a:ext cx="8418381" cy="13799327"/>
          </a:xfrm>
          <a:prstGeom prst="rect">
            <a:avLst/>
          </a:prstGeom>
          <a:solidFill>
            <a:srgbClr val="70A1F0"/>
          </a:solid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248426" y="4655223"/>
            <a:ext cx="6279373" cy="440555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rPr lang="it-IT" dirty="0" smtClean="0">
                <a:solidFill>
                  <a:schemeClr val="bg2"/>
                </a:solidFill>
                <a:latin typeface="Consolas" panose="020B0609020204030204" pitchFamily="49" charset="0"/>
              </a:rPr>
              <a:t>La classe colonna rappresenta uno degli oggetti contenuti all’interno della board.</a:t>
            </a:r>
          </a:p>
          <a:p>
            <a:endParaRPr lang="it-IT" dirty="0">
              <a:solidFill>
                <a:schemeClr val="bg2"/>
              </a:solidFill>
              <a:latin typeface="Consolas" panose="020B0609020204030204" pitchFamily="49" charset="0"/>
            </a:endParaRPr>
          </a:p>
          <a:p>
            <a:r>
              <a:rPr lang="it-IT" dirty="0">
                <a:solidFill>
                  <a:schemeClr val="bg2"/>
                </a:solidFill>
                <a:latin typeface="Consolas" panose="020B0609020204030204" pitchFamily="49" charset="0"/>
              </a:rPr>
              <a:t>La </a:t>
            </a:r>
            <a:r>
              <a:rPr lang="it-IT" dirty="0" smtClean="0">
                <a:solidFill>
                  <a:schemeClr val="bg2"/>
                </a:solidFill>
                <a:latin typeface="Consolas" panose="020B0609020204030204" pitchFamily="49" charset="0"/>
              </a:rPr>
              <a:t>colonna è rappresentata solo dal nome che gli viene assegnato in fase di creazione.</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Progettato come un contenitore per gli oggetti di tipo card, in quanto ogni colonna può contenere più card, ed inoltre la colonna può essere contenuta solo in una board.</a:t>
            </a:r>
          </a:p>
          <a:p>
            <a:endParaRPr lang="it-IT" dirty="0">
              <a:solidFill>
                <a:schemeClr val="bg2"/>
              </a:solidFill>
              <a:latin typeface="Consolas" panose="020B0609020204030204" pitchFamily="49" charset="0"/>
            </a:endParaRPr>
          </a:p>
          <a:p>
            <a:endParaRPr dirty="0">
              <a:solidFill>
                <a:schemeClr val="bg2"/>
              </a:solidFill>
              <a:latin typeface="Consolas" panose="020B0609020204030204" pitchFamily="49" charset="0"/>
            </a:endParaRP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7" name="Shape 79"/>
          <p:cNvSpPr/>
          <p:nvPr/>
        </p:nvSpPr>
        <p:spPr>
          <a:xfrm flipH="1">
            <a:off x="1045063" y="-41664"/>
            <a:ext cx="1" cy="15066138"/>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697" y="1463263"/>
            <a:ext cx="7494707" cy="11432605"/>
          </a:xfrm>
          <a:prstGeom prst="rect">
            <a:avLst/>
          </a:prstGeom>
        </p:spPr>
      </p:pic>
    </p:spTree>
    <p:extLst>
      <p:ext uri="{BB962C8B-B14F-4D97-AF65-F5344CB8AC3E}">
        <p14:creationId xmlns:p14="http://schemas.microsoft.com/office/powerpoint/2010/main" val="1305335390"/>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1137970" y="-8634"/>
            <a:ext cx="13246030" cy="13748400"/>
          </a:xfrm>
          <a:prstGeom prst="rect">
            <a:avLst/>
          </a:prstGeom>
          <a:solidFill>
            <a:srgbClr val="212121"/>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sp>
        <p:nvSpPr>
          <p:cNvPr id="32" name="Shape 83"/>
          <p:cNvSpPr/>
          <p:nvPr/>
        </p:nvSpPr>
        <p:spPr>
          <a:xfrm>
            <a:off x="1596835" y="1183211"/>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it-IT" dirty="0" smtClean="0">
                <a:latin typeface="Inconsolata" panose="00000509000000000000" pitchFamily="49" charset="0"/>
              </a:rPr>
              <a:t>Test di integrazione</a:t>
            </a:r>
            <a:endParaRPr dirty="0">
              <a:latin typeface="Inconsolata" panose="00000509000000000000" pitchFamily="49" charset="0"/>
            </a:endParaRPr>
          </a:p>
        </p:txBody>
      </p:sp>
      <p:sp>
        <p:nvSpPr>
          <p:cNvPr id="33" name="Shape 84"/>
          <p:cNvSpPr/>
          <p:nvPr/>
        </p:nvSpPr>
        <p:spPr>
          <a:xfrm>
            <a:off x="1596835" y="1679935"/>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it-IT" sz="7000" dirty="0">
                <a:latin typeface="Inconsolata" panose="00000509000000000000" pitchFamily="49" charset="0"/>
              </a:rPr>
              <a:t>Eliminazione </a:t>
            </a:r>
            <a:endParaRPr lang="it-IT" sz="7000" dirty="0" smtClean="0">
              <a:latin typeface="Inconsolata" panose="00000509000000000000" pitchFamily="49" charset="0"/>
            </a:endParaRPr>
          </a:p>
          <a:p>
            <a:r>
              <a:rPr lang="it-IT" sz="7000" dirty="0" smtClean="0">
                <a:latin typeface="Inconsolata" panose="00000509000000000000" pitchFamily="49" charset="0"/>
              </a:rPr>
              <a:t>Board </a:t>
            </a:r>
            <a:r>
              <a:rPr lang="it-IT" sz="7000" dirty="0">
                <a:latin typeface="Inconsolata" panose="00000509000000000000" pitchFamily="49" charset="0"/>
              </a:rPr>
              <a:t>e Logout</a:t>
            </a:r>
            <a:endParaRPr lang="it-IT" sz="7000" dirty="0" smtClean="0">
              <a:latin typeface="Inconsolata" panose="00000509000000000000" pitchFamily="49" charset="0"/>
            </a:endParaRPr>
          </a:p>
        </p:txBody>
      </p:sp>
      <p:sp>
        <p:nvSpPr>
          <p:cNvPr id="35" name="Shape 65"/>
          <p:cNvSpPr/>
          <p:nvPr/>
        </p:nvSpPr>
        <p:spPr>
          <a:xfrm>
            <a:off x="23075277" y="1367090"/>
            <a:ext cx="1639717" cy="1"/>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Inconsolata" panose="00000509000000000000"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400" y="4104000"/>
            <a:ext cx="8762400" cy="8762400"/>
          </a:xfrm>
          <a:prstGeom prst="rect">
            <a:avLst/>
          </a:prstGeom>
        </p:spPr>
      </p:pic>
      <p:cxnSp>
        <p:nvCxnSpPr>
          <p:cNvPr id="11" name="Straight Arrow Connector 10"/>
          <p:cNvCxnSpPr/>
          <p:nvPr/>
        </p:nvCxnSpPr>
        <p:spPr>
          <a:xfrm flipV="1">
            <a:off x="7087575" y="4627984"/>
            <a:ext cx="5191511" cy="3110114"/>
          </a:xfrm>
          <a:prstGeom prst="straightConnector1">
            <a:avLst/>
          </a:prstGeom>
          <a:ln w="63500" cap="flat" cmpd="sng" algn="ctr">
            <a:solidFill>
              <a:srgbClr val="70A1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4897" y="4358635"/>
            <a:ext cx="11375914" cy="8507765"/>
          </a:xfrm>
          <a:prstGeom prst="rect">
            <a:avLst/>
          </a:prstGeom>
        </p:spPr>
      </p:pic>
    </p:spTree>
    <p:extLst>
      <p:ext uri="{BB962C8B-B14F-4D97-AF65-F5344CB8AC3E}">
        <p14:creationId xmlns:p14="http://schemas.microsoft.com/office/powerpoint/2010/main" val="142701461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0708861" y="-41664"/>
            <a:ext cx="8418381" cy="13799327"/>
          </a:xfrm>
          <a:prstGeom prst="rect">
            <a:avLst/>
          </a:prstGeom>
          <a:solidFill>
            <a:srgbClr val="70A1F0"/>
          </a:solid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656" y="4648985"/>
            <a:ext cx="6279373" cy="50611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rPr lang="it-IT" dirty="0" smtClean="0">
                <a:solidFill>
                  <a:schemeClr val="bg2"/>
                </a:solidFill>
                <a:latin typeface="Consolas" panose="020B0609020204030204" pitchFamily="49" charset="0"/>
              </a:rPr>
              <a:t>La classe card, rappresenta i task della kanban board.</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Concepita con tre campi: il titolo che rappresenta in breve l’obbiettivo della card, la descrizione che descrive in dettaglio il task da compiere e una data di scadenza che rappresenta il tempo a disposizione per compiere il task.</a:t>
            </a:r>
          </a:p>
          <a:p>
            <a:endParaRPr lang="it-IT" dirty="0">
              <a:solidFill>
                <a:schemeClr val="bg2"/>
              </a:solidFill>
              <a:latin typeface="Consolas" panose="020B0609020204030204" pitchFamily="49" charset="0"/>
            </a:endParaRPr>
          </a:p>
          <a:p>
            <a:r>
              <a:rPr lang="it-IT" dirty="0" smtClean="0">
                <a:solidFill>
                  <a:schemeClr val="bg2"/>
                </a:solidFill>
                <a:latin typeface="Consolas" panose="020B0609020204030204" pitchFamily="49" charset="0"/>
              </a:rPr>
              <a:t>Come precondizioni in fase di progettazione è stato deciso che ogni card deve appartenere ad una sola colonna</a:t>
            </a:r>
            <a:endParaRPr lang="it-IT" dirty="0">
              <a:solidFill>
                <a:schemeClr val="bg2"/>
              </a:solidFill>
              <a:latin typeface="Consolas" panose="020B0609020204030204" pitchFamily="49" charset="0"/>
            </a:endParaRPr>
          </a:p>
          <a:p>
            <a:endParaRPr dirty="0">
              <a:solidFill>
                <a:schemeClr val="bg2"/>
              </a:solidFill>
              <a:latin typeface="Consolas" panose="020B0609020204030204" pitchFamily="49" charset="0"/>
            </a:endParaRP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7" name="Shape 82"/>
          <p:cNvSpPr/>
          <p:nvPr/>
        </p:nvSpPr>
        <p:spPr>
          <a:xfrm flipH="1">
            <a:off x="1045064" y="-357184"/>
            <a:ext cx="1" cy="5328019"/>
          </a:xfrm>
          <a:prstGeom prst="line">
            <a:avLst/>
          </a:prstGeom>
          <a:ln w="50800">
            <a:solidFill>
              <a:srgbClr val="70A1F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0697" y="1463263"/>
            <a:ext cx="7494707" cy="11432605"/>
          </a:xfrm>
          <a:prstGeom prst="rect">
            <a:avLst/>
          </a:prstGeom>
        </p:spPr>
      </p:pic>
    </p:spTree>
    <p:extLst>
      <p:ext uri="{BB962C8B-B14F-4D97-AF65-F5344CB8AC3E}">
        <p14:creationId xmlns:p14="http://schemas.microsoft.com/office/powerpoint/2010/main" val="371800150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3999" cy="13716000"/>
          </a:xfrm>
          <a:prstGeom prst="rect">
            <a:avLst/>
          </a:prstGeom>
        </p:spPr>
      </p:pic>
    </p:spTree>
    <p:extLst>
      <p:ext uri="{BB962C8B-B14F-4D97-AF65-F5344CB8AC3E}">
        <p14:creationId xmlns:p14="http://schemas.microsoft.com/office/powerpoint/2010/main" val="330629175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8</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75" y="1250730"/>
            <a:ext cx="11214539" cy="112145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667" y="1776842"/>
            <a:ext cx="10162315" cy="10162315"/>
          </a:xfrm>
          <a:prstGeom prst="rect">
            <a:avLst/>
          </a:prstGeom>
        </p:spPr>
      </p:pic>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Accesso al Sistema</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2"/>
                </a:solidFill>
              </a:rPr>
              <a:t>9</a:t>
            </a:fld>
            <a:endParaRPr>
              <a:solidFill>
                <a:schemeClr val="tx2"/>
              </a:solidFill>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solidFill>
                <a:schemeClr val="tx2"/>
              </a:solidFill>
              <a:latin typeface="Inconsolata" panose="00000509000000000000" pitchFamily="49" charset="0"/>
            </a:endParaRPr>
          </a:p>
        </p:txBody>
      </p:sp>
      <p:sp>
        <p:nvSpPr>
          <p:cNvPr id="28" name="Shape 230"/>
          <p:cNvSpPr/>
          <p:nvPr/>
        </p:nvSpPr>
        <p:spPr>
          <a:xfrm>
            <a:off x="-1" y="-16264"/>
            <a:ext cx="12439292" cy="13748528"/>
          </a:xfrm>
          <a:prstGeom prst="rect">
            <a:avLst/>
          </a:prstGeom>
          <a:solidFill>
            <a:srgbClr val="F5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79"/>
          <p:cNvSpPr/>
          <p:nvPr/>
        </p:nvSpPr>
        <p:spPr>
          <a:xfrm flipH="1">
            <a:off x="12431931" y="-16264"/>
            <a:ext cx="0" cy="13748528"/>
          </a:xfrm>
          <a:prstGeom prst="line">
            <a:avLst/>
          </a:prstGeom>
          <a:ln w="50800">
            <a:solidFill>
              <a:schemeClr val="accent1">
                <a:lumMod val="60000"/>
                <a:lumOff val="4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4"/>
          <p:cNvSpPr/>
          <p:nvPr/>
        </p:nvSpPr>
        <p:spPr>
          <a:xfrm>
            <a:off x="612376" y="762695"/>
            <a:ext cx="11812196"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5000" dirty="0" smtClean="0">
                <a:latin typeface="Inconsolata" panose="00000509000000000000" pitchFamily="49" charset="0"/>
              </a:rPr>
              <a:t>Diagramma di sequenza:</a:t>
            </a:r>
          </a:p>
        </p:txBody>
      </p:sp>
      <p:sp>
        <p:nvSpPr>
          <p:cNvPr id="9" name="Shape 104"/>
          <p:cNvSpPr/>
          <p:nvPr/>
        </p:nvSpPr>
        <p:spPr>
          <a:xfrm>
            <a:off x="605016" y="1364628"/>
            <a:ext cx="10266183" cy="65203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it-IT" sz="4000" b="0" dirty="0" smtClean="0">
                <a:solidFill>
                  <a:schemeClr val="tx2">
                    <a:lumMod val="50000"/>
                  </a:schemeClr>
                </a:solidFill>
                <a:latin typeface="Inconsolata" panose="00000509000000000000" pitchFamily="49" charset="0"/>
              </a:rPr>
              <a:t>Creazione progetto (parte 1)</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8103" y="1776842"/>
            <a:ext cx="10162315" cy="1016231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57" y="2250841"/>
            <a:ext cx="11048798" cy="9750564"/>
          </a:xfrm>
          <a:prstGeom prst="rect">
            <a:avLst/>
          </a:prstGeom>
        </p:spPr>
      </p:pic>
    </p:spTree>
    <p:extLst>
      <p:ext uri="{BB962C8B-B14F-4D97-AF65-F5344CB8AC3E}">
        <p14:creationId xmlns:p14="http://schemas.microsoft.com/office/powerpoint/2010/main" val="2739727656"/>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2340</TotalTime>
  <Words>1586</Words>
  <Application>Microsoft Office PowerPoint</Application>
  <PresentationFormat>Custom</PresentationFormat>
  <Paragraphs>258</Paragraphs>
  <Slides>50</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Consolas</vt:lpstr>
      <vt:lpstr>Helvetica Light</vt:lpstr>
      <vt:lpstr>Helvetica Neue</vt:lpstr>
      <vt:lpstr>Inconsolata</vt:lpstr>
      <vt:lpstr>Montserrat-Regular</vt:lpstr>
      <vt:lpstr>Montserrat-SemiBold</vt:lpstr>
      <vt:lpstr>PT Sans</vt:lpstr>
      <vt:lpstr>Roboto Regular</vt:lpstr>
      <vt:lpstr>White</vt:lpstr>
      <vt:lpstr>1_White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Enrico Meloni</dc:creator>
  <cp:lastModifiedBy>Enrico Meloni</cp:lastModifiedBy>
  <cp:revision>123</cp:revision>
  <dcterms:modified xsi:type="dcterms:W3CDTF">2017-11-14T15:55:09Z</dcterms:modified>
</cp:coreProperties>
</file>